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Lexend Deca"/>
      <p:regular r:id="rId66"/>
      <p:bold r:id="rId67"/>
    </p:embeddedFont>
    <p:embeddedFont>
      <p:font typeface="Questrial"/>
      <p:regular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LexendDeca-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Questrial-regular.fntdata"/><Relationship Id="rId23" Type="http://schemas.openxmlformats.org/officeDocument/2006/relationships/slide" Target="slides/slide17.xml"/><Relationship Id="rId67" Type="http://schemas.openxmlformats.org/officeDocument/2006/relationships/font" Target="fonts/LexendDec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e5ffad7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e5ffad7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51dbb6754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51dbb67540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51dbb6754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51dbb6754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51dbb67540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51dbb67540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51dbb67540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51dbb67540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51dbb67540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51dbb67540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51dbb6754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51dbb6754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1dbb6754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1dbb6754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51dbb6754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51dbb6754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51dbb67540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51dbb67540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51dbb6754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51dbb6754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1dbb67540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51dbb67540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51ed43b0b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51ed43b0b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51ed43b0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51ed43b0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51ed43b0b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51ed43b0b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51ed43b0b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51ed43b0b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51dbb6754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51dbb6754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51dbb6754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51dbb6754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51dbb6754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51dbb6754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51dbb6754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51dbb6754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4b4d0f51a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4b4d0f51a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51dbb6754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51dbb6754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e5ffad7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e5ffad7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51dbb6754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51dbb6754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51dbb67540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51dbb6754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51dbb6754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51dbb6754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51dbb6754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51dbb6754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fe5ffad732_3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fe5ffad732_3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51dbb675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51dbb675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e5ffad732_3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e5ffad732_3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e5ffad732_3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e5ffad732_3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e5ffad732_3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fe5ffad732_3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fe5ffad732_3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fe5ffad732_3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51dbb67540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51dbb67540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fe5ffad732_3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fe5ffad732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fe5ffad732_3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fe5ffad732_3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e5ffad732_3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fe5ffad732_3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51dbb6754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51dbb675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51dbb6754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51dbb6754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51dbb675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51dbb675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51eec4d37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51eec4d37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51eec4d37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51eec4d37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e5ffad732_3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fe5ffad732_3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51eec4d3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51eec4d3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51dbb67540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51dbb67540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51eec4d37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51eec4d37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51eec4d37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51eec4d37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51eec4d37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51eec4d37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51eec4d37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51eec4d37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51eec4d37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51eec4d37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51eec4d37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51eec4d37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51eec4d37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51eec4d37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51eec4d37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51eec4d37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51eec4d37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51eec4d37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51eec4d37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51eec4d37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1dbb67540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51dbb67540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51dbb67540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51dbb67540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1dbb67540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51dbb6754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51dbb67540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51dbb67540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11.png"/><Relationship Id="rId4" Type="http://schemas.openxmlformats.org/officeDocument/2006/relationships/image" Target="../media/image2.png"/><Relationship Id="rId10"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58.png"/><Relationship Id="rId8"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58.png"/><Relationship Id="rId11" Type="http://schemas.openxmlformats.org/officeDocument/2006/relationships/image" Target="../media/image16.png"/><Relationship Id="rId10" Type="http://schemas.openxmlformats.org/officeDocument/2006/relationships/image" Target="../media/image15.png"/><Relationship Id="rId12" Type="http://schemas.openxmlformats.org/officeDocument/2006/relationships/image" Target="../media/image10.png"/><Relationship Id="rId9"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4.png"/><Relationship Id="rId8"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8.png"/><Relationship Id="rId4" Type="http://schemas.openxmlformats.org/officeDocument/2006/relationships/image" Target="../media/image13.png"/><Relationship Id="rId10" Type="http://schemas.openxmlformats.org/officeDocument/2006/relationships/image" Target="../media/image12.png"/><Relationship Id="rId9"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4.png"/><Relationship Id="rId4" Type="http://schemas.openxmlformats.org/officeDocument/2006/relationships/image" Target="../media/image34.png"/><Relationship Id="rId9"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36.png"/><Relationship Id="rId8"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13.png"/><Relationship Id="rId10" Type="http://schemas.openxmlformats.org/officeDocument/2006/relationships/image" Target="../media/image34.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1.png"/><Relationship Id="rId8" Type="http://schemas.openxmlformats.org/officeDocument/2006/relationships/image" Target="../media/image5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4.png"/><Relationship Id="rId10" Type="http://schemas.openxmlformats.org/officeDocument/2006/relationships/image" Target="../media/image24.png"/><Relationship Id="rId9"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58.png"/><Relationship Id="rId7" Type="http://schemas.openxmlformats.org/officeDocument/2006/relationships/image" Target="../media/image5.png"/><Relationship Id="rId8"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58.png"/><Relationship Id="rId11" Type="http://schemas.openxmlformats.org/officeDocument/2006/relationships/image" Target="../media/image3.png"/><Relationship Id="rId10" Type="http://schemas.openxmlformats.org/officeDocument/2006/relationships/image" Target="../media/image34.png"/><Relationship Id="rId9" Type="http://schemas.openxmlformats.org/officeDocument/2006/relationships/image" Target="../media/image10.png"/><Relationship Id="rId5" Type="http://schemas.openxmlformats.org/officeDocument/2006/relationships/image" Target="../media/image44.png"/><Relationship Id="rId6" Type="http://schemas.openxmlformats.org/officeDocument/2006/relationships/image" Target="../media/image16.png"/><Relationship Id="rId7" Type="http://schemas.openxmlformats.org/officeDocument/2006/relationships/image" Target="../media/image11.png"/><Relationship Id="rId8"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9.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3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11.png"/><Relationship Id="rId4" Type="http://schemas.openxmlformats.org/officeDocument/2006/relationships/image" Target="../media/image2.png"/><Relationship Id="rId11" Type="http://schemas.openxmlformats.org/officeDocument/2006/relationships/image" Target="../media/image10.png"/><Relationship Id="rId10" Type="http://schemas.openxmlformats.org/officeDocument/2006/relationships/image" Target="../media/image16.png"/><Relationship Id="rId9" Type="http://schemas.openxmlformats.org/officeDocument/2006/relationships/image" Target="../media/image7.png"/><Relationship Id="rId5" Type="http://schemas.openxmlformats.org/officeDocument/2006/relationships/image" Target="../media/image58.png"/><Relationship Id="rId6" Type="http://schemas.openxmlformats.org/officeDocument/2006/relationships/image" Target="../media/image3.png"/><Relationship Id="rId7" Type="http://schemas.openxmlformats.org/officeDocument/2006/relationships/image" Target="../media/image13.png"/><Relationship Id="rId8"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3.png"/><Relationship Id="rId10"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4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8.png"/><Relationship Id="rId4" Type="http://schemas.openxmlformats.org/officeDocument/2006/relationships/image" Target="../media/image44.png"/><Relationship Id="rId11" Type="http://schemas.openxmlformats.org/officeDocument/2006/relationships/image" Target="../media/image36.png"/><Relationship Id="rId10" Type="http://schemas.openxmlformats.org/officeDocument/2006/relationships/image" Target="../media/image24.png"/><Relationship Id="rId12" Type="http://schemas.openxmlformats.org/officeDocument/2006/relationships/image" Target="../media/image10.png"/><Relationship Id="rId9"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8.png"/><Relationship Id="rId4" Type="http://schemas.openxmlformats.org/officeDocument/2006/relationships/image" Target="../media/image7.png"/><Relationship Id="rId11" Type="http://schemas.openxmlformats.org/officeDocument/2006/relationships/image" Target="../media/image17.png"/><Relationship Id="rId10" Type="http://schemas.openxmlformats.org/officeDocument/2006/relationships/image" Target="../media/image24.png"/><Relationship Id="rId9"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4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0.png"/><Relationship Id="rId9"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58.png"/><Relationship Id="rId8"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5.png"/><Relationship Id="rId4" Type="http://schemas.openxmlformats.org/officeDocument/2006/relationships/image" Target="../media/image34.png"/><Relationship Id="rId10"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2.png"/><Relationship Id="rId10" Type="http://schemas.openxmlformats.org/officeDocument/2006/relationships/image" Target="../media/image44.png"/><Relationship Id="rId9"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58.png"/><Relationship Id="rId5" Type="http://schemas.openxmlformats.org/officeDocument/2006/relationships/image" Target="../media/image16.png"/><Relationship Id="rId6" Type="http://schemas.openxmlformats.org/officeDocument/2006/relationships/image" Target="../media/image44.png"/><Relationship Id="rId7" Type="http://schemas.openxmlformats.org/officeDocument/2006/relationships/image" Target="../media/image4.png"/><Relationship Id="rId8"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8.png"/><Relationship Id="rId4" Type="http://schemas.openxmlformats.org/officeDocument/2006/relationships/image" Target="../media/image3.png"/><Relationship Id="rId11" Type="http://schemas.openxmlformats.org/officeDocument/2006/relationships/image" Target="../media/image49.png"/><Relationship Id="rId10" Type="http://schemas.openxmlformats.org/officeDocument/2006/relationships/image" Target="../media/image15.png"/><Relationship Id="rId12" Type="http://schemas.openxmlformats.org/officeDocument/2006/relationships/image" Target="../media/image57.png"/><Relationship Id="rId9"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44.png"/><Relationship Id="rId8"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58.png"/><Relationship Id="rId6" Type="http://schemas.openxmlformats.org/officeDocument/2006/relationships/image" Target="../media/image23.png"/><Relationship Id="rId7" Type="http://schemas.openxmlformats.org/officeDocument/2006/relationships/image" Target="../media/image14.png"/><Relationship Id="rId8"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58.png"/><Relationship Id="rId5" Type="http://schemas.openxmlformats.org/officeDocument/2006/relationships/image" Target="../media/image36.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58.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4.png"/><Relationship Id="rId10" Type="http://schemas.openxmlformats.org/officeDocument/2006/relationships/image" Target="../media/image14.png"/><Relationship Id="rId9"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58.png"/><Relationship Id="rId7" Type="http://schemas.openxmlformats.org/officeDocument/2006/relationships/image" Target="../media/image10.png"/><Relationship Id="rId8"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58.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44.png"/><Relationship Id="rId10" Type="http://schemas.openxmlformats.org/officeDocument/2006/relationships/image" Target="../media/image49.png"/><Relationship Id="rId9" Type="http://schemas.openxmlformats.org/officeDocument/2006/relationships/image" Target="../media/image34.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15.png"/><Relationship Id="rId5" Type="http://schemas.openxmlformats.org/officeDocument/2006/relationships/image" Target="../media/image58.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44.png"/><Relationship Id="rId10" Type="http://schemas.openxmlformats.org/officeDocument/2006/relationships/image" Target="../media/image49.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58.png"/><Relationship Id="rId7" Type="http://schemas.openxmlformats.org/officeDocument/2006/relationships/image" Target="../media/image3.png"/><Relationship Id="rId8"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2.png"/><Relationship Id="rId4" Type="http://schemas.openxmlformats.org/officeDocument/2006/relationships/image" Target="../media/image7.png"/><Relationship Id="rId11" Type="http://schemas.openxmlformats.org/officeDocument/2006/relationships/image" Target="../media/image17.png"/><Relationship Id="rId10" Type="http://schemas.openxmlformats.org/officeDocument/2006/relationships/image" Target="../media/image58.png"/><Relationship Id="rId9"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5.png"/><Relationship Id="rId8"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4.png"/><Relationship Id="rId11" Type="http://schemas.openxmlformats.org/officeDocument/2006/relationships/hyperlink" Target="http://bit.ly/2TyoMsr" TargetMode="External"/><Relationship Id="rId10" Type="http://schemas.openxmlformats.org/officeDocument/2006/relationships/hyperlink" Target="http://bit.ly/2Tynxth" TargetMode="External"/><Relationship Id="rId12" Type="http://schemas.openxmlformats.org/officeDocument/2006/relationships/hyperlink" Target="http://bit.ly/2TtBDfr" TargetMode="External"/><Relationship Id="rId9" Type="http://schemas.openxmlformats.org/officeDocument/2006/relationships/image" Target="../media/image58.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0.png"/><Relationship Id="rId11" Type="http://schemas.openxmlformats.org/officeDocument/2006/relationships/image" Target="../media/image16.png"/><Relationship Id="rId10" Type="http://schemas.openxmlformats.org/officeDocument/2006/relationships/image" Target="../media/image44.png"/><Relationship Id="rId9" Type="http://schemas.openxmlformats.org/officeDocument/2006/relationships/image" Target="../media/image58.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36.png"/><Relationship Id="rId8"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rot="9900000">
            <a:off x="-1394476" y="-1761026"/>
            <a:ext cx="2974552" cy="3163726"/>
          </a:xfrm>
          <a:prstGeom prst="rect">
            <a:avLst/>
          </a:prstGeom>
          <a:noFill/>
          <a:ln>
            <a:noFill/>
          </a:ln>
        </p:spPr>
      </p:pic>
      <p:pic>
        <p:nvPicPr>
          <p:cNvPr id="55" name="Google Shape;55;p14"/>
          <p:cNvPicPr preferRelativeResize="0"/>
          <p:nvPr/>
        </p:nvPicPr>
        <p:blipFill>
          <a:blip r:embed="rId3">
            <a:alphaModFix/>
          </a:blip>
          <a:stretch>
            <a:fillRect/>
          </a:stretch>
        </p:blipFill>
        <p:spPr>
          <a:xfrm>
            <a:off x="3149411" y="-2337887"/>
            <a:ext cx="3275762" cy="3484107"/>
          </a:xfrm>
          <a:prstGeom prst="rect">
            <a:avLst/>
          </a:prstGeom>
          <a:noFill/>
          <a:ln>
            <a:noFill/>
          </a:ln>
        </p:spPr>
      </p:pic>
      <p:pic>
        <p:nvPicPr>
          <p:cNvPr id="56" name="Google Shape;56;p14"/>
          <p:cNvPicPr preferRelativeResize="0"/>
          <p:nvPr/>
        </p:nvPicPr>
        <p:blipFill>
          <a:blip r:embed="rId4">
            <a:alphaModFix/>
          </a:blip>
          <a:stretch>
            <a:fillRect/>
          </a:stretch>
        </p:blipFill>
        <p:spPr>
          <a:xfrm>
            <a:off x="247638" y="-686774"/>
            <a:ext cx="1886119" cy="2101676"/>
          </a:xfrm>
          <a:prstGeom prst="rect">
            <a:avLst/>
          </a:prstGeom>
          <a:noFill/>
          <a:ln>
            <a:noFill/>
          </a:ln>
        </p:spPr>
      </p:pic>
      <p:pic>
        <p:nvPicPr>
          <p:cNvPr id="57" name="Google Shape;57;p14"/>
          <p:cNvPicPr preferRelativeResize="0"/>
          <p:nvPr/>
        </p:nvPicPr>
        <p:blipFill>
          <a:blip r:embed="rId5">
            <a:alphaModFix/>
          </a:blip>
          <a:stretch>
            <a:fillRect/>
          </a:stretch>
        </p:blipFill>
        <p:spPr>
          <a:xfrm>
            <a:off x="-1035725" y="3306450"/>
            <a:ext cx="2974550" cy="3163725"/>
          </a:xfrm>
          <a:prstGeom prst="rect">
            <a:avLst/>
          </a:prstGeom>
          <a:noFill/>
          <a:ln>
            <a:noFill/>
          </a:ln>
        </p:spPr>
      </p:pic>
      <p:pic>
        <p:nvPicPr>
          <p:cNvPr id="58" name="Google Shape;58;p14"/>
          <p:cNvPicPr preferRelativeResize="0"/>
          <p:nvPr/>
        </p:nvPicPr>
        <p:blipFill>
          <a:blip r:embed="rId6">
            <a:alphaModFix/>
          </a:blip>
          <a:stretch>
            <a:fillRect/>
          </a:stretch>
        </p:blipFill>
        <p:spPr>
          <a:xfrm>
            <a:off x="7635750" y="4021513"/>
            <a:ext cx="1823151" cy="1937951"/>
          </a:xfrm>
          <a:prstGeom prst="rect">
            <a:avLst/>
          </a:prstGeom>
          <a:noFill/>
          <a:ln>
            <a:noFill/>
          </a:ln>
        </p:spPr>
      </p:pic>
      <p:pic>
        <p:nvPicPr>
          <p:cNvPr id="59" name="Google Shape;59;p14"/>
          <p:cNvPicPr preferRelativeResize="0"/>
          <p:nvPr/>
        </p:nvPicPr>
        <p:blipFill>
          <a:blip r:embed="rId7">
            <a:alphaModFix/>
          </a:blip>
          <a:stretch>
            <a:fillRect/>
          </a:stretch>
        </p:blipFill>
        <p:spPr>
          <a:xfrm rot="9899989">
            <a:off x="4962937" y="-183953"/>
            <a:ext cx="915951" cy="2298864"/>
          </a:xfrm>
          <a:prstGeom prst="rect">
            <a:avLst/>
          </a:prstGeom>
          <a:noFill/>
          <a:ln>
            <a:noFill/>
          </a:ln>
        </p:spPr>
      </p:pic>
      <p:pic>
        <p:nvPicPr>
          <p:cNvPr id="60" name="Google Shape;60;p14"/>
          <p:cNvPicPr preferRelativeResize="0"/>
          <p:nvPr/>
        </p:nvPicPr>
        <p:blipFill>
          <a:blip r:embed="rId7">
            <a:alphaModFix/>
          </a:blip>
          <a:stretch>
            <a:fillRect/>
          </a:stretch>
        </p:blipFill>
        <p:spPr>
          <a:xfrm flipH="1" rot="1799965">
            <a:off x="1092298" y="3463091"/>
            <a:ext cx="918955" cy="2306297"/>
          </a:xfrm>
          <a:prstGeom prst="rect">
            <a:avLst/>
          </a:prstGeom>
          <a:noFill/>
          <a:ln>
            <a:noFill/>
          </a:ln>
        </p:spPr>
      </p:pic>
      <p:pic>
        <p:nvPicPr>
          <p:cNvPr id="61" name="Google Shape;61;p14"/>
          <p:cNvPicPr preferRelativeResize="0"/>
          <p:nvPr/>
        </p:nvPicPr>
        <p:blipFill>
          <a:blip r:embed="rId8">
            <a:alphaModFix/>
          </a:blip>
          <a:stretch>
            <a:fillRect/>
          </a:stretch>
        </p:blipFill>
        <p:spPr>
          <a:xfrm>
            <a:off x="6628797" y="-918072"/>
            <a:ext cx="3193801" cy="3396900"/>
          </a:xfrm>
          <a:prstGeom prst="rect">
            <a:avLst/>
          </a:prstGeom>
          <a:noFill/>
          <a:ln>
            <a:noFill/>
          </a:ln>
        </p:spPr>
      </p:pic>
      <p:pic>
        <p:nvPicPr>
          <p:cNvPr id="62" name="Google Shape;62;p14"/>
          <p:cNvPicPr preferRelativeResize="0"/>
          <p:nvPr/>
        </p:nvPicPr>
        <p:blipFill>
          <a:blip r:embed="rId8">
            <a:alphaModFix/>
          </a:blip>
          <a:stretch>
            <a:fillRect/>
          </a:stretch>
        </p:blipFill>
        <p:spPr>
          <a:xfrm>
            <a:off x="4103725" y="4146913"/>
            <a:ext cx="856524" cy="911000"/>
          </a:xfrm>
          <a:prstGeom prst="rect">
            <a:avLst/>
          </a:prstGeom>
          <a:noFill/>
          <a:ln>
            <a:noFill/>
          </a:ln>
        </p:spPr>
      </p:pic>
      <p:pic>
        <p:nvPicPr>
          <p:cNvPr id="63" name="Google Shape;63;p14"/>
          <p:cNvPicPr preferRelativeResize="0"/>
          <p:nvPr/>
        </p:nvPicPr>
        <p:blipFill>
          <a:blip r:embed="rId9">
            <a:alphaModFix/>
          </a:blip>
          <a:stretch>
            <a:fillRect/>
          </a:stretch>
        </p:blipFill>
        <p:spPr>
          <a:xfrm rot="1674662">
            <a:off x="7847301" y="2112635"/>
            <a:ext cx="2233004" cy="2471128"/>
          </a:xfrm>
          <a:prstGeom prst="rect">
            <a:avLst/>
          </a:prstGeom>
          <a:noFill/>
          <a:ln>
            <a:noFill/>
          </a:ln>
        </p:spPr>
      </p:pic>
      <p:pic>
        <p:nvPicPr>
          <p:cNvPr id="64" name="Google Shape;64;p14"/>
          <p:cNvPicPr preferRelativeResize="0"/>
          <p:nvPr/>
        </p:nvPicPr>
        <p:blipFill>
          <a:blip r:embed="rId10">
            <a:alphaModFix/>
          </a:blip>
          <a:stretch>
            <a:fillRect/>
          </a:stretch>
        </p:blipFill>
        <p:spPr>
          <a:xfrm>
            <a:off x="-460022" y="1421363"/>
            <a:ext cx="1823151" cy="1937946"/>
          </a:xfrm>
          <a:prstGeom prst="rect">
            <a:avLst/>
          </a:prstGeom>
          <a:noFill/>
          <a:ln>
            <a:noFill/>
          </a:ln>
        </p:spPr>
      </p:pic>
      <p:pic>
        <p:nvPicPr>
          <p:cNvPr id="65" name="Google Shape;65;p14"/>
          <p:cNvPicPr preferRelativeResize="0"/>
          <p:nvPr/>
        </p:nvPicPr>
        <p:blipFill>
          <a:blip r:embed="rId3">
            <a:alphaModFix/>
          </a:blip>
          <a:stretch>
            <a:fillRect/>
          </a:stretch>
        </p:blipFill>
        <p:spPr>
          <a:xfrm>
            <a:off x="3952971" y="4544763"/>
            <a:ext cx="392907" cy="417901"/>
          </a:xfrm>
          <a:prstGeom prst="rect">
            <a:avLst/>
          </a:prstGeom>
          <a:noFill/>
          <a:ln>
            <a:noFill/>
          </a:ln>
        </p:spPr>
      </p:pic>
      <p:sp>
        <p:nvSpPr>
          <p:cNvPr id="66" name="Google Shape;66;p14"/>
          <p:cNvSpPr txBox="1"/>
          <p:nvPr>
            <p:ph type="ctrTitle"/>
          </p:nvPr>
        </p:nvSpPr>
        <p:spPr>
          <a:xfrm>
            <a:off x="2133750" y="1421383"/>
            <a:ext cx="4876500" cy="1607700"/>
          </a:xfrm>
          <a:prstGeom prst="rect">
            <a:avLst/>
          </a:prstGeom>
        </p:spPr>
        <p:txBody>
          <a:bodyPr anchorCtr="0" anchor="t" bIns="0" lIns="91425" spcFirstLastPara="1" rIns="91425" wrap="square" tIns="0">
            <a:noAutofit/>
          </a:bodyPr>
          <a:lstStyle>
            <a:lvl1pPr lvl="0" rtl="0">
              <a:spcBef>
                <a:spcPts val="0"/>
              </a:spcBef>
              <a:spcAft>
                <a:spcPts val="0"/>
              </a:spcAft>
              <a:buSzPts val="5200"/>
              <a:buNone/>
              <a:defRPr b="1" sz="5200">
                <a:latin typeface="Lexend Deca"/>
                <a:ea typeface="Lexend Deca"/>
                <a:cs typeface="Lexend Deca"/>
                <a:sym typeface="Lexend Dec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4"/>
          <p:cNvSpPr txBox="1"/>
          <p:nvPr>
            <p:ph idx="1" type="subTitle"/>
          </p:nvPr>
        </p:nvSpPr>
        <p:spPr>
          <a:xfrm>
            <a:off x="2133750" y="3264396"/>
            <a:ext cx="4876500" cy="4179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800"/>
              <a:buNone/>
              <a:defRPr>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pic>
        <p:nvPicPr>
          <p:cNvPr id="69" name="Google Shape;69;p15"/>
          <p:cNvPicPr preferRelativeResize="0"/>
          <p:nvPr/>
        </p:nvPicPr>
        <p:blipFill>
          <a:blip r:embed="rId2">
            <a:alphaModFix/>
          </a:blip>
          <a:stretch>
            <a:fillRect/>
          </a:stretch>
        </p:blipFill>
        <p:spPr>
          <a:xfrm>
            <a:off x="6352656" y="4231675"/>
            <a:ext cx="2714301" cy="2885244"/>
          </a:xfrm>
          <a:prstGeom prst="rect">
            <a:avLst/>
          </a:prstGeom>
          <a:noFill/>
          <a:ln>
            <a:noFill/>
          </a:ln>
        </p:spPr>
      </p:pic>
      <p:pic>
        <p:nvPicPr>
          <p:cNvPr id="70" name="Google Shape;70;p15"/>
          <p:cNvPicPr preferRelativeResize="0"/>
          <p:nvPr/>
        </p:nvPicPr>
        <p:blipFill>
          <a:blip r:embed="rId3">
            <a:alphaModFix/>
          </a:blip>
          <a:stretch>
            <a:fillRect/>
          </a:stretch>
        </p:blipFill>
        <p:spPr>
          <a:xfrm rot="5147466">
            <a:off x="1451612" y="4192623"/>
            <a:ext cx="2575225" cy="2737401"/>
          </a:xfrm>
          <a:prstGeom prst="rect">
            <a:avLst/>
          </a:prstGeom>
          <a:noFill/>
          <a:ln>
            <a:noFill/>
          </a:ln>
        </p:spPr>
      </p:pic>
      <p:pic>
        <p:nvPicPr>
          <p:cNvPr id="71" name="Google Shape;71;p15"/>
          <p:cNvPicPr preferRelativeResize="0"/>
          <p:nvPr/>
        </p:nvPicPr>
        <p:blipFill>
          <a:blip r:embed="rId4">
            <a:alphaModFix/>
          </a:blip>
          <a:stretch>
            <a:fillRect/>
          </a:stretch>
        </p:blipFill>
        <p:spPr>
          <a:xfrm rot="-1028883">
            <a:off x="4628319" y="4099614"/>
            <a:ext cx="675934" cy="1696448"/>
          </a:xfrm>
          <a:prstGeom prst="rect">
            <a:avLst/>
          </a:prstGeom>
          <a:noFill/>
          <a:ln>
            <a:noFill/>
          </a:ln>
        </p:spPr>
      </p:pic>
      <p:pic>
        <p:nvPicPr>
          <p:cNvPr id="72" name="Google Shape;72;p15"/>
          <p:cNvPicPr preferRelativeResize="0"/>
          <p:nvPr/>
        </p:nvPicPr>
        <p:blipFill>
          <a:blip r:embed="rId5">
            <a:alphaModFix/>
          </a:blip>
          <a:stretch>
            <a:fillRect/>
          </a:stretch>
        </p:blipFill>
        <p:spPr>
          <a:xfrm rot="-7362696">
            <a:off x="6776170" y="-1178083"/>
            <a:ext cx="3232709" cy="3438318"/>
          </a:xfrm>
          <a:prstGeom prst="rect">
            <a:avLst/>
          </a:prstGeom>
          <a:noFill/>
          <a:ln>
            <a:noFill/>
          </a:ln>
        </p:spPr>
      </p:pic>
      <p:pic>
        <p:nvPicPr>
          <p:cNvPr id="73" name="Google Shape;73;p15"/>
          <p:cNvPicPr preferRelativeResize="0"/>
          <p:nvPr/>
        </p:nvPicPr>
        <p:blipFill>
          <a:blip r:embed="rId6">
            <a:alphaModFix/>
          </a:blip>
          <a:stretch>
            <a:fillRect/>
          </a:stretch>
        </p:blipFill>
        <p:spPr>
          <a:xfrm rot="-6573651">
            <a:off x="2850437" y="-790000"/>
            <a:ext cx="1604825" cy="1706899"/>
          </a:xfrm>
          <a:prstGeom prst="rect">
            <a:avLst/>
          </a:prstGeom>
          <a:noFill/>
          <a:ln>
            <a:noFill/>
          </a:ln>
        </p:spPr>
      </p:pic>
      <p:pic>
        <p:nvPicPr>
          <p:cNvPr id="74" name="Google Shape;74;p15"/>
          <p:cNvPicPr preferRelativeResize="0"/>
          <p:nvPr/>
        </p:nvPicPr>
        <p:blipFill>
          <a:blip r:embed="rId7">
            <a:alphaModFix/>
          </a:blip>
          <a:stretch>
            <a:fillRect/>
          </a:stretch>
        </p:blipFill>
        <p:spPr>
          <a:xfrm>
            <a:off x="3535788" y="-645325"/>
            <a:ext cx="1736688" cy="1846052"/>
          </a:xfrm>
          <a:prstGeom prst="rect">
            <a:avLst/>
          </a:prstGeom>
          <a:noFill/>
          <a:ln>
            <a:noFill/>
          </a:ln>
        </p:spPr>
      </p:pic>
      <p:pic>
        <p:nvPicPr>
          <p:cNvPr id="75" name="Google Shape;75;p15"/>
          <p:cNvPicPr preferRelativeResize="0"/>
          <p:nvPr/>
        </p:nvPicPr>
        <p:blipFill>
          <a:blip r:embed="rId8">
            <a:alphaModFix/>
          </a:blip>
          <a:stretch>
            <a:fillRect/>
          </a:stretch>
        </p:blipFill>
        <p:spPr>
          <a:xfrm>
            <a:off x="-1664806" y="2729624"/>
            <a:ext cx="2714301" cy="2886949"/>
          </a:xfrm>
          <a:prstGeom prst="rect">
            <a:avLst/>
          </a:prstGeom>
          <a:noFill/>
          <a:ln>
            <a:noFill/>
          </a:ln>
        </p:spPr>
      </p:pic>
      <p:pic>
        <p:nvPicPr>
          <p:cNvPr id="76" name="Google Shape;76;p15"/>
          <p:cNvPicPr preferRelativeResize="0"/>
          <p:nvPr/>
        </p:nvPicPr>
        <p:blipFill>
          <a:blip r:embed="rId9">
            <a:alphaModFix/>
          </a:blip>
          <a:stretch>
            <a:fillRect/>
          </a:stretch>
        </p:blipFill>
        <p:spPr>
          <a:xfrm rot="-1629803">
            <a:off x="-1193501" y="-169220"/>
            <a:ext cx="2179124" cy="2316345"/>
          </a:xfrm>
          <a:prstGeom prst="rect">
            <a:avLst/>
          </a:prstGeom>
          <a:noFill/>
          <a:ln>
            <a:noFill/>
          </a:ln>
        </p:spPr>
      </p:pic>
      <p:pic>
        <p:nvPicPr>
          <p:cNvPr id="77" name="Google Shape;77;p15"/>
          <p:cNvPicPr preferRelativeResize="0"/>
          <p:nvPr/>
        </p:nvPicPr>
        <p:blipFill>
          <a:blip r:embed="rId10">
            <a:alphaModFix/>
          </a:blip>
          <a:stretch>
            <a:fillRect/>
          </a:stretch>
        </p:blipFill>
        <p:spPr>
          <a:xfrm rot="6299999">
            <a:off x="8115302" y="2866850"/>
            <a:ext cx="1737781" cy="1846051"/>
          </a:xfrm>
          <a:prstGeom prst="rect">
            <a:avLst/>
          </a:prstGeom>
          <a:noFill/>
          <a:ln>
            <a:noFill/>
          </a:ln>
        </p:spPr>
      </p:pic>
      <p:pic>
        <p:nvPicPr>
          <p:cNvPr id="78" name="Google Shape;78;p15"/>
          <p:cNvPicPr preferRelativeResize="0"/>
          <p:nvPr/>
        </p:nvPicPr>
        <p:blipFill>
          <a:blip r:embed="rId11">
            <a:alphaModFix/>
          </a:blip>
          <a:stretch>
            <a:fillRect/>
          </a:stretch>
        </p:blipFill>
        <p:spPr>
          <a:xfrm>
            <a:off x="-317975" y="2459250"/>
            <a:ext cx="2007450" cy="2133851"/>
          </a:xfrm>
          <a:prstGeom prst="rect">
            <a:avLst/>
          </a:prstGeom>
          <a:noFill/>
          <a:ln>
            <a:noFill/>
          </a:ln>
        </p:spPr>
      </p:pic>
      <p:pic>
        <p:nvPicPr>
          <p:cNvPr id="79" name="Google Shape;79;p15"/>
          <p:cNvPicPr preferRelativeResize="0"/>
          <p:nvPr/>
        </p:nvPicPr>
        <p:blipFill>
          <a:blip r:embed="rId4">
            <a:alphaModFix/>
          </a:blip>
          <a:stretch>
            <a:fillRect/>
          </a:stretch>
        </p:blipFill>
        <p:spPr>
          <a:xfrm flipH="1" rot="-9771130">
            <a:off x="1750828" y="-200047"/>
            <a:ext cx="568697" cy="1427277"/>
          </a:xfrm>
          <a:prstGeom prst="rect">
            <a:avLst/>
          </a:prstGeom>
          <a:noFill/>
          <a:ln>
            <a:noFill/>
          </a:ln>
        </p:spPr>
      </p:pic>
      <p:sp>
        <p:nvSpPr>
          <p:cNvPr id="80" name="Google Shape;80;p15"/>
          <p:cNvSpPr txBox="1"/>
          <p:nvPr>
            <p:ph type="title"/>
          </p:nvPr>
        </p:nvSpPr>
        <p:spPr>
          <a:xfrm>
            <a:off x="3048600" y="2377825"/>
            <a:ext cx="3046800" cy="651600"/>
          </a:xfrm>
          <a:prstGeom prst="rect">
            <a:avLst/>
          </a:prstGeom>
        </p:spPr>
        <p:txBody>
          <a:bodyPr anchorCtr="0" anchor="t" bIns="0" lIns="91425" spcFirstLastPara="1" rIns="91425" wrap="square" tIns="0">
            <a:noAutofit/>
          </a:bodyPr>
          <a:lstStyle>
            <a:lvl1pPr lvl="0" rtl="0">
              <a:spcBef>
                <a:spcPts val="0"/>
              </a:spcBef>
              <a:spcAft>
                <a:spcPts val="0"/>
              </a:spcAft>
              <a:buSzPts val="42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15"/>
          <p:cNvSpPr txBox="1"/>
          <p:nvPr>
            <p:ph hasCustomPrompt="1" idx="2" type="title"/>
          </p:nvPr>
        </p:nvSpPr>
        <p:spPr>
          <a:xfrm>
            <a:off x="3048600" y="1563725"/>
            <a:ext cx="1475700" cy="814200"/>
          </a:xfrm>
          <a:prstGeom prst="rect">
            <a:avLst/>
          </a:prstGeom>
        </p:spPr>
        <p:txBody>
          <a:bodyPr anchorCtr="0" anchor="ctr" bIns="0" lIns="91425" spcFirstLastPara="1" rIns="91425" wrap="square" tIns="0">
            <a:noAutofit/>
          </a:bodyPr>
          <a:lstStyle>
            <a:lvl1pPr lvl="0" rtl="0">
              <a:spcBef>
                <a:spcPts val="0"/>
              </a:spcBef>
              <a:spcAft>
                <a:spcPts val="0"/>
              </a:spcAft>
              <a:buSzPts val="7200"/>
              <a:buNone/>
              <a:defRPr sz="7200">
                <a:solidFill>
                  <a:schemeClr val="accen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82" name="Google Shape;82;p15"/>
          <p:cNvSpPr txBox="1"/>
          <p:nvPr>
            <p:ph idx="1" type="subTitle"/>
          </p:nvPr>
        </p:nvSpPr>
        <p:spPr>
          <a:xfrm>
            <a:off x="3048600" y="3090548"/>
            <a:ext cx="3046800" cy="6048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83" name="Google Shape;83;p15"/>
          <p:cNvPicPr preferRelativeResize="0"/>
          <p:nvPr/>
        </p:nvPicPr>
        <p:blipFill>
          <a:blip r:embed="rId12">
            <a:alphaModFix/>
          </a:blip>
          <a:stretch>
            <a:fillRect/>
          </a:stretch>
        </p:blipFill>
        <p:spPr>
          <a:xfrm>
            <a:off x="7711850" y="1086375"/>
            <a:ext cx="1927177" cy="204852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16"/>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6" name="Google Shape;86;p16"/>
          <p:cNvSpPr txBox="1"/>
          <p:nvPr>
            <p:ph idx="1" type="body"/>
          </p:nvPr>
        </p:nvSpPr>
        <p:spPr>
          <a:xfrm>
            <a:off x="717100" y="1152475"/>
            <a:ext cx="4093500" cy="3416400"/>
          </a:xfrm>
          <a:prstGeom prst="rect">
            <a:avLst/>
          </a:prstGeom>
        </p:spPr>
        <p:txBody>
          <a:bodyPr anchorCtr="0" anchor="t" bIns="0" lIns="91425" spcFirstLastPara="1" rIns="91425" wrap="square" tIns="0">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pic>
        <p:nvPicPr>
          <p:cNvPr id="88" name="Google Shape;88;p17"/>
          <p:cNvPicPr preferRelativeResize="0"/>
          <p:nvPr/>
        </p:nvPicPr>
        <p:blipFill>
          <a:blip r:embed="rId2">
            <a:alphaModFix/>
          </a:blip>
          <a:stretch>
            <a:fillRect/>
          </a:stretch>
        </p:blipFill>
        <p:spPr>
          <a:xfrm>
            <a:off x="8079875" y="1747885"/>
            <a:ext cx="3042501" cy="3236044"/>
          </a:xfrm>
          <a:prstGeom prst="rect">
            <a:avLst/>
          </a:prstGeom>
          <a:noFill/>
          <a:ln>
            <a:noFill/>
          </a:ln>
        </p:spPr>
      </p:pic>
      <p:pic>
        <p:nvPicPr>
          <p:cNvPr id="89" name="Google Shape;89;p17"/>
          <p:cNvPicPr preferRelativeResize="0"/>
          <p:nvPr/>
        </p:nvPicPr>
        <p:blipFill>
          <a:blip r:embed="rId3">
            <a:alphaModFix/>
          </a:blip>
          <a:stretch>
            <a:fillRect/>
          </a:stretch>
        </p:blipFill>
        <p:spPr>
          <a:xfrm>
            <a:off x="7807075" y="3316125"/>
            <a:ext cx="901001" cy="2261325"/>
          </a:xfrm>
          <a:prstGeom prst="rect">
            <a:avLst/>
          </a:prstGeom>
          <a:noFill/>
          <a:ln>
            <a:noFill/>
          </a:ln>
        </p:spPr>
      </p:pic>
      <p:pic>
        <p:nvPicPr>
          <p:cNvPr id="90" name="Google Shape;90;p17"/>
          <p:cNvPicPr preferRelativeResize="0"/>
          <p:nvPr/>
        </p:nvPicPr>
        <p:blipFill>
          <a:blip r:embed="rId4">
            <a:alphaModFix/>
          </a:blip>
          <a:stretch>
            <a:fillRect/>
          </a:stretch>
        </p:blipFill>
        <p:spPr>
          <a:xfrm>
            <a:off x="-1260225" y="1931107"/>
            <a:ext cx="2084349" cy="2215618"/>
          </a:xfrm>
          <a:prstGeom prst="rect">
            <a:avLst/>
          </a:prstGeom>
          <a:noFill/>
          <a:ln>
            <a:noFill/>
          </a:ln>
        </p:spPr>
      </p:pic>
      <p:pic>
        <p:nvPicPr>
          <p:cNvPr id="91" name="Google Shape;91;p17"/>
          <p:cNvPicPr preferRelativeResize="0"/>
          <p:nvPr/>
        </p:nvPicPr>
        <p:blipFill>
          <a:blip r:embed="rId5">
            <a:alphaModFix/>
          </a:blip>
          <a:stretch>
            <a:fillRect/>
          </a:stretch>
        </p:blipFill>
        <p:spPr>
          <a:xfrm rot="1147741">
            <a:off x="-365164" y="3933524"/>
            <a:ext cx="1611883" cy="1713375"/>
          </a:xfrm>
          <a:prstGeom prst="rect">
            <a:avLst/>
          </a:prstGeom>
          <a:noFill/>
          <a:ln>
            <a:noFill/>
          </a:ln>
        </p:spPr>
      </p:pic>
      <p:pic>
        <p:nvPicPr>
          <p:cNvPr id="92" name="Google Shape;92;p17"/>
          <p:cNvPicPr preferRelativeResize="0"/>
          <p:nvPr/>
        </p:nvPicPr>
        <p:blipFill>
          <a:blip r:embed="rId6">
            <a:alphaModFix/>
          </a:blip>
          <a:stretch>
            <a:fillRect/>
          </a:stretch>
        </p:blipFill>
        <p:spPr>
          <a:xfrm>
            <a:off x="7094487" y="-1177875"/>
            <a:ext cx="1865289" cy="1983925"/>
          </a:xfrm>
          <a:prstGeom prst="rect">
            <a:avLst/>
          </a:prstGeom>
          <a:noFill/>
          <a:ln>
            <a:noFill/>
          </a:ln>
        </p:spPr>
      </p:pic>
      <p:pic>
        <p:nvPicPr>
          <p:cNvPr id="93" name="Google Shape;93;p17"/>
          <p:cNvPicPr preferRelativeResize="0"/>
          <p:nvPr/>
        </p:nvPicPr>
        <p:blipFill>
          <a:blip r:embed="rId7">
            <a:alphaModFix/>
          </a:blip>
          <a:stretch>
            <a:fillRect/>
          </a:stretch>
        </p:blipFill>
        <p:spPr>
          <a:xfrm>
            <a:off x="8228050" y="-345000"/>
            <a:ext cx="1715302" cy="1911351"/>
          </a:xfrm>
          <a:prstGeom prst="rect">
            <a:avLst/>
          </a:prstGeom>
          <a:noFill/>
          <a:ln>
            <a:noFill/>
          </a:ln>
        </p:spPr>
      </p:pic>
      <p:pic>
        <p:nvPicPr>
          <p:cNvPr id="94" name="Google Shape;94;p17"/>
          <p:cNvPicPr preferRelativeResize="0"/>
          <p:nvPr/>
        </p:nvPicPr>
        <p:blipFill>
          <a:blip r:embed="rId8">
            <a:alphaModFix/>
          </a:blip>
          <a:stretch>
            <a:fillRect/>
          </a:stretch>
        </p:blipFill>
        <p:spPr>
          <a:xfrm>
            <a:off x="-671949" y="1045950"/>
            <a:ext cx="1761850" cy="1872785"/>
          </a:xfrm>
          <a:prstGeom prst="rect">
            <a:avLst/>
          </a:prstGeom>
          <a:noFill/>
          <a:ln>
            <a:noFill/>
          </a:ln>
        </p:spPr>
      </p:pic>
      <p:pic>
        <p:nvPicPr>
          <p:cNvPr id="95" name="Google Shape;95;p17"/>
          <p:cNvPicPr preferRelativeResize="0"/>
          <p:nvPr/>
        </p:nvPicPr>
        <p:blipFill>
          <a:blip r:embed="rId9">
            <a:alphaModFix/>
          </a:blip>
          <a:stretch>
            <a:fillRect/>
          </a:stretch>
        </p:blipFill>
        <p:spPr>
          <a:xfrm rot="994104">
            <a:off x="4519141" y="4319109"/>
            <a:ext cx="1430246" cy="1519360"/>
          </a:xfrm>
          <a:prstGeom prst="rect">
            <a:avLst/>
          </a:prstGeom>
          <a:noFill/>
          <a:ln>
            <a:noFill/>
          </a:ln>
        </p:spPr>
      </p:pic>
      <p:pic>
        <p:nvPicPr>
          <p:cNvPr id="96" name="Google Shape;96;p17"/>
          <p:cNvPicPr preferRelativeResize="0"/>
          <p:nvPr/>
        </p:nvPicPr>
        <p:blipFill>
          <a:blip r:embed="rId10">
            <a:alphaModFix/>
          </a:blip>
          <a:stretch>
            <a:fillRect/>
          </a:stretch>
        </p:blipFill>
        <p:spPr>
          <a:xfrm rot="10800000">
            <a:off x="2887773" y="4187249"/>
            <a:ext cx="1514902" cy="1676450"/>
          </a:xfrm>
          <a:prstGeom prst="rect">
            <a:avLst/>
          </a:prstGeom>
          <a:noFill/>
          <a:ln>
            <a:noFill/>
          </a:ln>
        </p:spPr>
      </p:pic>
      <p:sp>
        <p:nvSpPr>
          <p:cNvPr id="97" name="Google Shape;97;p17"/>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8" name="Google Shape;98;p17"/>
          <p:cNvSpPr txBox="1"/>
          <p:nvPr>
            <p:ph idx="1" type="subTitle"/>
          </p:nvPr>
        </p:nvSpPr>
        <p:spPr>
          <a:xfrm>
            <a:off x="1950738" y="2777110"/>
            <a:ext cx="2067600" cy="8925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7"/>
          <p:cNvSpPr txBox="1"/>
          <p:nvPr>
            <p:ph idx="2" type="subTitle"/>
          </p:nvPr>
        </p:nvSpPr>
        <p:spPr>
          <a:xfrm>
            <a:off x="1950738" y="2436853"/>
            <a:ext cx="20676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0" name="Google Shape;100;p17"/>
          <p:cNvSpPr txBox="1"/>
          <p:nvPr>
            <p:ph idx="3" type="subTitle"/>
          </p:nvPr>
        </p:nvSpPr>
        <p:spPr>
          <a:xfrm>
            <a:off x="5125663" y="2777100"/>
            <a:ext cx="2067600" cy="8925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 name="Google Shape;101;p17"/>
          <p:cNvSpPr txBox="1"/>
          <p:nvPr>
            <p:ph idx="4" type="subTitle"/>
          </p:nvPr>
        </p:nvSpPr>
        <p:spPr>
          <a:xfrm>
            <a:off x="5125663" y="2436850"/>
            <a:ext cx="20676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2">
            <a:alphaModFix/>
          </a:blip>
          <a:stretch>
            <a:fillRect/>
          </a:stretch>
        </p:blipFill>
        <p:spPr>
          <a:xfrm>
            <a:off x="8179024" y="-398500"/>
            <a:ext cx="2204251" cy="2343050"/>
          </a:xfrm>
          <a:prstGeom prst="rect">
            <a:avLst/>
          </a:prstGeom>
          <a:noFill/>
          <a:ln>
            <a:noFill/>
          </a:ln>
        </p:spPr>
      </p:pic>
      <p:pic>
        <p:nvPicPr>
          <p:cNvPr id="104" name="Google Shape;104;p18"/>
          <p:cNvPicPr preferRelativeResize="0"/>
          <p:nvPr/>
        </p:nvPicPr>
        <p:blipFill>
          <a:blip r:embed="rId3">
            <a:alphaModFix/>
          </a:blip>
          <a:stretch>
            <a:fillRect/>
          </a:stretch>
        </p:blipFill>
        <p:spPr>
          <a:xfrm>
            <a:off x="7193198" y="-618600"/>
            <a:ext cx="1378428" cy="1525423"/>
          </a:xfrm>
          <a:prstGeom prst="rect">
            <a:avLst/>
          </a:prstGeom>
          <a:noFill/>
          <a:ln>
            <a:noFill/>
          </a:ln>
        </p:spPr>
      </p:pic>
      <p:pic>
        <p:nvPicPr>
          <p:cNvPr id="105" name="Google Shape;105;p18"/>
          <p:cNvPicPr preferRelativeResize="0"/>
          <p:nvPr/>
        </p:nvPicPr>
        <p:blipFill>
          <a:blip r:embed="rId4">
            <a:alphaModFix/>
          </a:blip>
          <a:stretch>
            <a:fillRect/>
          </a:stretch>
        </p:blipFill>
        <p:spPr>
          <a:xfrm rot="-2967333">
            <a:off x="-566200" y="3600625"/>
            <a:ext cx="1346899" cy="1430800"/>
          </a:xfrm>
          <a:prstGeom prst="rect">
            <a:avLst/>
          </a:prstGeom>
          <a:noFill/>
          <a:ln>
            <a:noFill/>
          </a:ln>
        </p:spPr>
      </p:pic>
      <p:pic>
        <p:nvPicPr>
          <p:cNvPr id="106" name="Google Shape;106;p18"/>
          <p:cNvPicPr preferRelativeResize="0"/>
          <p:nvPr/>
        </p:nvPicPr>
        <p:blipFill>
          <a:blip r:embed="rId5">
            <a:alphaModFix/>
          </a:blip>
          <a:stretch>
            <a:fillRect/>
          </a:stretch>
        </p:blipFill>
        <p:spPr>
          <a:xfrm>
            <a:off x="7417506" y="3904450"/>
            <a:ext cx="2446227" cy="2601799"/>
          </a:xfrm>
          <a:prstGeom prst="rect">
            <a:avLst/>
          </a:prstGeom>
          <a:noFill/>
          <a:ln>
            <a:noFill/>
          </a:ln>
        </p:spPr>
      </p:pic>
      <p:pic>
        <p:nvPicPr>
          <p:cNvPr id="107" name="Google Shape;107;p18"/>
          <p:cNvPicPr preferRelativeResize="0"/>
          <p:nvPr/>
        </p:nvPicPr>
        <p:blipFill>
          <a:blip r:embed="rId6">
            <a:alphaModFix/>
          </a:blip>
          <a:stretch>
            <a:fillRect/>
          </a:stretch>
        </p:blipFill>
        <p:spPr>
          <a:xfrm>
            <a:off x="1" y="4307327"/>
            <a:ext cx="1757051" cy="1867700"/>
          </a:xfrm>
          <a:prstGeom prst="rect">
            <a:avLst/>
          </a:prstGeom>
          <a:noFill/>
          <a:ln>
            <a:noFill/>
          </a:ln>
        </p:spPr>
      </p:pic>
      <p:pic>
        <p:nvPicPr>
          <p:cNvPr id="108" name="Google Shape;108;p18"/>
          <p:cNvPicPr preferRelativeResize="0"/>
          <p:nvPr/>
        </p:nvPicPr>
        <p:blipFill>
          <a:blip r:embed="rId7">
            <a:alphaModFix/>
          </a:blip>
          <a:stretch>
            <a:fillRect/>
          </a:stretch>
        </p:blipFill>
        <p:spPr>
          <a:xfrm flipH="1" rot="9405341">
            <a:off x="3825824" y="4270976"/>
            <a:ext cx="1409524" cy="1571425"/>
          </a:xfrm>
          <a:prstGeom prst="rect">
            <a:avLst/>
          </a:prstGeom>
          <a:noFill/>
          <a:ln>
            <a:noFill/>
          </a:ln>
        </p:spPr>
      </p:pic>
      <p:pic>
        <p:nvPicPr>
          <p:cNvPr id="109" name="Google Shape;109;p18"/>
          <p:cNvPicPr preferRelativeResize="0"/>
          <p:nvPr/>
        </p:nvPicPr>
        <p:blipFill>
          <a:blip r:embed="rId8">
            <a:alphaModFix/>
          </a:blip>
          <a:stretch>
            <a:fillRect/>
          </a:stretch>
        </p:blipFill>
        <p:spPr>
          <a:xfrm>
            <a:off x="8490400" y="3365950"/>
            <a:ext cx="538443" cy="572702"/>
          </a:xfrm>
          <a:prstGeom prst="rect">
            <a:avLst/>
          </a:prstGeom>
          <a:noFill/>
          <a:ln>
            <a:noFill/>
          </a:ln>
        </p:spPr>
      </p:pic>
      <p:pic>
        <p:nvPicPr>
          <p:cNvPr id="110" name="Google Shape;110;p18"/>
          <p:cNvPicPr preferRelativeResize="0"/>
          <p:nvPr/>
        </p:nvPicPr>
        <p:blipFill>
          <a:blip r:embed="rId9">
            <a:alphaModFix/>
          </a:blip>
          <a:stretch>
            <a:fillRect/>
          </a:stretch>
        </p:blipFill>
        <p:spPr>
          <a:xfrm rot="-1463178">
            <a:off x="-1052345" y="724318"/>
            <a:ext cx="1756240" cy="1866831"/>
          </a:xfrm>
          <a:prstGeom prst="rect">
            <a:avLst/>
          </a:prstGeom>
          <a:noFill/>
          <a:ln>
            <a:noFill/>
          </a:ln>
        </p:spPr>
      </p:pic>
      <p:sp>
        <p:nvSpPr>
          <p:cNvPr id="111" name="Google Shape;111;p18"/>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2">
            <a:alphaModFix/>
          </a:blip>
          <a:stretch>
            <a:fillRect/>
          </a:stretch>
        </p:blipFill>
        <p:spPr>
          <a:xfrm flipH="1">
            <a:off x="356057" y="4459448"/>
            <a:ext cx="1613468" cy="1716125"/>
          </a:xfrm>
          <a:prstGeom prst="rect">
            <a:avLst/>
          </a:prstGeom>
          <a:noFill/>
          <a:ln>
            <a:noFill/>
          </a:ln>
        </p:spPr>
      </p:pic>
      <p:pic>
        <p:nvPicPr>
          <p:cNvPr id="114" name="Google Shape;114;p19"/>
          <p:cNvPicPr preferRelativeResize="0"/>
          <p:nvPr/>
        </p:nvPicPr>
        <p:blipFill>
          <a:blip r:embed="rId3">
            <a:alphaModFix/>
          </a:blip>
          <a:stretch>
            <a:fillRect/>
          </a:stretch>
        </p:blipFill>
        <p:spPr>
          <a:xfrm>
            <a:off x="1209128" y="4329200"/>
            <a:ext cx="1926534" cy="2047852"/>
          </a:xfrm>
          <a:prstGeom prst="rect">
            <a:avLst/>
          </a:prstGeom>
          <a:noFill/>
          <a:ln>
            <a:noFill/>
          </a:ln>
        </p:spPr>
      </p:pic>
      <p:pic>
        <p:nvPicPr>
          <p:cNvPr id="115" name="Google Shape;115;p19"/>
          <p:cNvPicPr preferRelativeResize="0"/>
          <p:nvPr/>
        </p:nvPicPr>
        <p:blipFill>
          <a:blip r:embed="rId4">
            <a:alphaModFix/>
          </a:blip>
          <a:stretch>
            <a:fillRect/>
          </a:stretch>
        </p:blipFill>
        <p:spPr>
          <a:xfrm>
            <a:off x="-1449650" y="1125194"/>
            <a:ext cx="2084349" cy="2215618"/>
          </a:xfrm>
          <a:prstGeom prst="rect">
            <a:avLst/>
          </a:prstGeom>
          <a:noFill/>
          <a:ln>
            <a:noFill/>
          </a:ln>
        </p:spPr>
      </p:pic>
      <p:pic>
        <p:nvPicPr>
          <p:cNvPr id="116" name="Google Shape;116;p19"/>
          <p:cNvPicPr preferRelativeResize="0"/>
          <p:nvPr/>
        </p:nvPicPr>
        <p:blipFill>
          <a:blip r:embed="rId5">
            <a:alphaModFix/>
          </a:blip>
          <a:stretch>
            <a:fillRect/>
          </a:stretch>
        </p:blipFill>
        <p:spPr>
          <a:xfrm rot="10800000">
            <a:off x="8120099" y="-380254"/>
            <a:ext cx="2714301" cy="2886949"/>
          </a:xfrm>
          <a:prstGeom prst="rect">
            <a:avLst/>
          </a:prstGeom>
          <a:noFill/>
          <a:ln>
            <a:noFill/>
          </a:ln>
        </p:spPr>
      </p:pic>
      <p:pic>
        <p:nvPicPr>
          <p:cNvPr id="117" name="Google Shape;117;p19"/>
          <p:cNvPicPr preferRelativeResize="0"/>
          <p:nvPr/>
        </p:nvPicPr>
        <p:blipFill>
          <a:blip r:embed="rId6">
            <a:alphaModFix/>
          </a:blip>
          <a:stretch>
            <a:fillRect/>
          </a:stretch>
        </p:blipFill>
        <p:spPr>
          <a:xfrm rot="10800000">
            <a:off x="7832643" y="838717"/>
            <a:ext cx="2007450" cy="2133851"/>
          </a:xfrm>
          <a:prstGeom prst="rect">
            <a:avLst/>
          </a:prstGeom>
          <a:noFill/>
          <a:ln>
            <a:noFill/>
          </a:ln>
        </p:spPr>
      </p:pic>
      <p:pic>
        <p:nvPicPr>
          <p:cNvPr id="118" name="Google Shape;118;p19"/>
          <p:cNvPicPr preferRelativeResize="0"/>
          <p:nvPr/>
        </p:nvPicPr>
        <p:blipFill>
          <a:blip r:embed="rId7">
            <a:alphaModFix/>
          </a:blip>
          <a:stretch>
            <a:fillRect/>
          </a:stretch>
        </p:blipFill>
        <p:spPr>
          <a:xfrm>
            <a:off x="3985336" y="-2515512"/>
            <a:ext cx="3275762" cy="3484107"/>
          </a:xfrm>
          <a:prstGeom prst="rect">
            <a:avLst/>
          </a:prstGeom>
          <a:noFill/>
          <a:ln>
            <a:noFill/>
          </a:ln>
        </p:spPr>
      </p:pic>
      <p:pic>
        <p:nvPicPr>
          <p:cNvPr id="119" name="Google Shape;119;p19"/>
          <p:cNvPicPr preferRelativeResize="0"/>
          <p:nvPr/>
        </p:nvPicPr>
        <p:blipFill>
          <a:blip r:embed="rId8">
            <a:alphaModFix/>
          </a:blip>
          <a:stretch>
            <a:fillRect/>
          </a:stretch>
        </p:blipFill>
        <p:spPr>
          <a:xfrm rot="9899987">
            <a:off x="6360747" y="-164837"/>
            <a:ext cx="667174" cy="1674475"/>
          </a:xfrm>
          <a:prstGeom prst="rect">
            <a:avLst/>
          </a:prstGeom>
          <a:noFill/>
          <a:ln>
            <a:noFill/>
          </a:ln>
        </p:spPr>
      </p:pic>
      <p:pic>
        <p:nvPicPr>
          <p:cNvPr id="120" name="Google Shape;120;p19"/>
          <p:cNvPicPr preferRelativeResize="0"/>
          <p:nvPr/>
        </p:nvPicPr>
        <p:blipFill>
          <a:blip r:embed="rId9">
            <a:alphaModFix/>
          </a:blip>
          <a:stretch>
            <a:fillRect/>
          </a:stretch>
        </p:blipFill>
        <p:spPr>
          <a:xfrm>
            <a:off x="7252223" y="3515188"/>
            <a:ext cx="3104024" cy="3299475"/>
          </a:xfrm>
          <a:prstGeom prst="rect">
            <a:avLst/>
          </a:prstGeom>
          <a:noFill/>
          <a:ln>
            <a:noFill/>
          </a:ln>
        </p:spPr>
      </p:pic>
      <p:pic>
        <p:nvPicPr>
          <p:cNvPr id="121" name="Google Shape;121;p19"/>
          <p:cNvPicPr preferRelativeResize="0"/>
          <p:nvPr/>
        </p:nvPicPr>
        <p:blipFill>
          <a:blip r:embed="rId10">
            <a:alphaModFix/>
          </a:blip>
          <a:stretch>
            <a:fillRect/>
          </a:stretch>
        </p:blipFill>
        <p:spPr>
          <a:xfrm>
            <a:off x="5925875" y="4286200"/>
            <a:ext cx="1403576" cy="1491002"/>
          </a:xfrm>
          <a:prstGeom prst="rect">
            <a:avLst/>
          </a:prstGeom>
          <a:noFill/>
          <a:ln>
            <a:noFill/>
          </a:ln>
        </p:spPr>
      </p:pic>
      <p:sp>
        <p:nvSpPr>
          <p:cNvPr id="122" name="Google Shape;122;p19"/>
          <p:cNvSpPr txBox="1"/>
          <p:nvPr>
            <p:ph type="title"/>
          </p:nvPr>
        </p:nvSpPr>
        <p:spPr>
          <a:xfrm>
            <a:off x="4788693" y="1537800"/>
            <a:ext cx="2830200" cy="11754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3" name="Google Shape;123;p19"/>
          <p:cNvSpPr txBox="1"/>
          <p:nvPr>
            <p:ph idx="1" type="subTitle"/>
          </p:nvPr>
        </p:nvSpPr>
        <p:spPr>
          <a:xfrm>
            <a:off x="4788695" y="2713200"/>
            <a:ext cx="2830200" cy="8925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pic>
        <p:nvPicPr>
          <p:cNvPr id="125" name="Google Shape;125;p20"/>
          <p:cNvPicPr preferRelativeResize="0"/>
          <p:nvPr/>
        </p:nvPicPr>
        <p:blipFill>
          <a:blip r:embed="rId2">
            <a:alphaModFix/>
          </a:blip>
          <a:stretch>
            <a:fillRect/>
          </a:stretch>
        </p:blipFill>
        <p:spPr>
          <a:xfrm>
            <a:off x="-1431350" y="1457950"/>
            <a:ext cx="3010526" cy="3200123"/>
          </a:xfrm>
          <a:prstGeom prst="rect">
            <a:avLst/>
          </a:prstGeom>
          <a:noFill/>
          <a:ln>
            <a:noFill/>
          </a:ln>
        </p:spPr>
      </p:pic>
      <p:pic>
        <p:nvPicPr>
          <p:cNvPr id="126" name="Google Shape;126;p20"/>
          <p:cNvPicPr preferRelativeResize="0"/>
          <p:nvPr/>
        </p:nvPicPr>
        <p:blipFill>
          <a:blip r:embed="rId3">
            <a:alphaModFix/>
          </a:blip>
          <a:stretch>
            <a:fillRect/>
          </a:stretch>
        </p:blipFill>
        <p:spPr>
          <a:xfrm>
            <a:off x="7711526" y="210600"/>
            <a:ext cx="2219949" cy="2361150"/>
          </a:xfrm>
          <a:prstGeom prst="rect">
            <a:avLst/>
          </a:prstGeom>
          <a:noFill/>
          <a:ln>
            <a:noFill/>
          </a:ln>
        </p:spPr>
      </p:pic>
      <p:pic>
        <p:nvPicPr>
          <p:cNvPr id="127" name="Google Shape;127;p20"/>
          <p:cNvPicPr preferRelativeResize="0"/>
          <p:nvPr/>
        </p:nvPicPr>
        <p:blipFill>
          <a:blip r:embed="rId4">
            <a:alphaModFix/>
          </a:blip>
          <a:stretch>
            <a:fillRect/>
          </a:stretch>
        </p:blipFill>
        <p:spPr>
          <a:xfrm>
            <a:off x="7711525" y="1536663"/>
            <a:ext cx="1634548" cy="1737479"/>
          </a:xfrm>
          <a:prstGeom prst="rect">
            <a:avLst/>
          </a:prstGeom>
          <a:noFill/>
          <a:ln>
            <a:noFill/>
          </a:ln>
        </p:spPr>
      </p:pic>
      <p:pic>
        <p:nvPicPr>
          <p:cNvPr id="128" name="Google Shape;128;p20"/>
          <p:cNvPicPr preferRelativeResize="0"/>
          <p:nvPr/>
        </p:nvPicPr>
        <p:blipFill>
          <a:blip r:embed="rId5">
            <a:alphaModFix/>
          </a:blip>
          <a:stretch>
            <a:fillRect/>
          </a:stretch>
        </p:blipFill>
        <p:spPr>
          <a:xfrm>
            <a:off x="199800" y="3333350"/>
            <a:ext cx="1634548" cy="1737471"/>
          </a:xfrm>
          <a:prstGeom prst="rect">
            <a:avLst/>
          </a:prstGeom>
          <a:noFill/>
          <a:ln>
            <a:noFill/>
          </a:ln>
        </p:spPr>
      </p:pic>
      <p:pic>
        <p:nvPicPr>
          <p:cNvPr id="129" name="Google Shape;129;p20"/>
          <p:cNvPicPr preferRelativeResize="0"/>
          <p:nvPr/>
        </p:nvPicPr>
        <p:blipFill>
          <a:blip r:embed="rId6">
            <a:alphaModFix/>
          </a:blip>
          <a:stretch>
            <a:fillRect/>
          </a:stretch>
        </p:blipFill>
        <p:spPr>
          <a:xfrm flipH="1">
            <a:off x="6750751" y="3333350"/>
            <a:ext cx="818299" cy="2053724"/>
          </a:xfrm>
          <a:prstGeom prst="rect">
            <a:avLst/>
          </a:prstGeom>
          <a:noFill/>
          <a:ln>
            <a:noFill/>
          </a:ln>
        </p:spPr>
      </p:pic>
      <p:pic>
        <p:nvPicPr>
          <p:cNvPr id="130" name="Google Shape;130;p20"/>
          <p:cNvPicPr preferRelativeResize="0"/>
          <p:nvPr/>
        </p:nvPicPr>
        <p:blipFill>
          <a:blip r:embed="rId7">
            <a:alphaModFix/>
          </a:blip>
          <a:stretch>
            <a:fillRect/>
          </a:stretch>
        </p:blipFill>
        <p:spPr>
          <a:xfrm>
            <a:off x="2368602" y="-1402425"/>
            <a:ext cx="2352777" cy="2500924"/>
          </a:xfrm>
          <a:prstGeom prst="rect">
            <a:avLst/>
          </a:prstGeom>
          <a:noFill/>
          <a:ln>
            <a:noFill/>
          </a:ln>
        </p:spPr>
      </p:pic>
      <p:pic>
        <p:nvPicPr>
          <p:cNvPr id="131" name="Google Shape;131;p20"/>
          <p:cNvPicPr preferRelativeResize="0"/>
          <p:nvPr/>
        </p:nvPicPr>
        <p:blipFill>
          <a:blip r:embed="rId8">
            <a:alphaModFix/>
          </a:blip>
          <a:stretch>
            <a:fillRect/>
          </a:stretch>
        </p:blipFill>
        <p:spPr>
          <a:xfrm>
            <a:off x="5844800" y="-1032375"/>
            <a:ext cx="1724252" cy="1831674"/>
          </a:xfrm>
          <a:prstGeom prst="rect">
            <a:avLst/>
          </a:prstGeom>
          <a:noFill/>
          <a:ln>
            <a:noFill/>
          </a:ln>
        </p:spPr>
      </p:pic>
      <p:pic>
        <p:nvPicPr>
          <p:cNvPr id="132" name="Google Shape;132;p20"/>
          <p:cNvPicPr preferRelativeResize="0"/>
          <p:nvPr/>
        </p:nvPicPr>
        <p:blipFill>
          <a:blip r:embed="rId9">
            <a:alphaModFix/>
          </a:blip>
          <a:stretch>
            <a:fillRect/>
          </a:stretch>
        </p:blipFill>
        <p:spPr>
          <a:xfrm flipH="1" rot="8722205">
            <a:off x="4241275" y="4009789"/>
            <a:ext cx="2352777" cy="2500937"/>
          </a:xfrm>
          <a:prstGeom prst="rect">
            <a:avLst/>
          </a:prstGeom>
          <a:noFill/>
          <a:ln>
            <a:noFill/>
          </a:ln>
        </p:spPr>
      </p:pic>
      <p:pic>
        <p:nvPicPr>
          <p:cNvPr id="133" name="Google Shape;133;p20"/>
          <p:cNvPicPr preferRelativeResize="0"/>
          <p:nvPr/>
        </p:nvPicPr>
        <p:blipFill>
          <a:blip r:embed="rId10">
            <a:alphaModFix/>
          </a:blip>
          <a:stretch>
            <a:fillRect/>
          </a:stretch>
        </p:blipFill>
        <p:spPr>
          <a:xfrm>
            <a:off x="232061" y="-588350"/>
            <a:ext cx="1570035" cy="1737473"/>
          </a:xfrm>
          <a:prstGeom prst="rect">
            <a:avLst/>
          </a:prstGeom>
          <a:noFill/>
          <a:ln>
            <a:noFill/>
          </a:ln>
        </p:spPr>
      </p:pic>
      <p:sp>
        <p:nvSpPr>
          <p:cNvPr id="134" name="Google Shape;134;p20"/>
          <p:cNvSpPr txBox="1"/>
          <p:nvPr>
            <p:ph type="title"/>
          </p:nvPr>
        </p:nvSpPr>
        <p:spPr>
          <a:xfrm>
            <a:off x="1790400" y="1265250"/>
            <a:ext cx="5563200" cy="26130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sz="8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2">
            <a:alphaModFix/>
          </a:blip>
          <a:stretch>
            <a:fillRect/>
          </a:stretch>
        </p:blipFill>
        <p:spPr>
          <a:xfrm>
            <a:off x="2777902" y="4363437"/>
            <a:ext cx="2350526" cy="2498540"/>
          </a:xfrm>
          <a:prstGeom prst="rect">
            <a:avLst/>
          </a:prstGeom>
          <a:noFill/>
          <a:ln>
            <a:noFill/>
          </a:ln>
        </p:spPr>
      </p:pic>
      <p:pic>
        <p:nvPicPr>
          <p:cNvPr id="137" name="Google Shape;137;p21"/>
          <p:cNvPicPr preferRelativeResize="0"/>
          <p:nvPr/>
        </p:nvPicPr>
        <p:blipFill>
          <a:blip r:embed="rId3">
            <a:alphaModFix/>
          </a:blip>
          <a:stretch>
            <a:fillRect/>
          </a:stretch>
        </p:blipFill>
        <p:spPr>
          <a:xfrm>
            <a:off x="7406873" y="3915775"/>
            <a:ext cx="2771675" cy="2946201"/>
          </a:xfrm>
          <a:prstGeom prst="rect">
            <a:avLst/>
          </a:prstGeom>
          <a:noFill/>
          <a:ln>
            <a:noFill/>
          </a:ln>
        </p:spPr>
      </p:pic>
      <p:pic>
        <p:nvPicPr>
          <p:cNvPr id="138" name="Google Shape;138;p21"/>
          <p:cNvPicPr preferRelativeResize="0"/>
          <p:nvPr/>
        </p:nvPicPr>
        <p:blipFill>
          <a:blip r:embed="rId4">
            <a:alphaModFix/>
          </a:blip>
          <a:stretch>
            <a:fillRect/>
          </a:stretch>
        </p:blipFill>
        <p:spPr>
          <a:xfrm rot="841556">
            <a:off x="6459182" y="3814626"/>
            <a:ext cx="733567" cy="1841099"/>
          </a:xfrm>
          <a:prstGeom prst="rect">
            <a:avLst/>
          </a:prstGeom>
          <a:noFill/>
          <a:ln>
            <a:noFill/>
          </a:ln>
        </p:spPr>
      </p:pic>
      <p:pic>
        <p:nvPicPr>
          <p:cNvPr id="139" name="Google Shape;139;p21"/>
          <p:cNvPicPr preferRelativeResize="0"/>
          <p:nvPr/>
        </p:nvPicPr>
        <p:blipFill>
          <a:blip r:embed="rId5">
            <a:alphaModFix/>
          </a:blip>
          <a:stretch>
            <a:fillRect/>
          </a:stretch>
        </p:blipFill>
        <p:spPr>
          <a:xfrm>
            <a:off x="-1133523" y="-1292958"/>
            <a:ext cx="2771675" cy="2946210"/>
          </a:xfrm>
          <a:prstGeom prst="rect">
            <a:avLst/>
          </a:prstGeom>
          <a:noFill/>
          <a:ln>
            <a:noFill/>
          </a:ln>
        </p:spPr>
      </p:pic>
      <p:pic>
        <p:nvPicPr>
          <p:cNvPr id="140" name="Google Shape;140;p21"/>
          <p:cNvPicPr preferRelativeResize="0"/>
          <p:nvPr/>
        </p:nvPicPr>
        <p:blipFill>
          <a:blip r:embed="rId6">
            <a:alphaModFix/>
          </a:blip>
          <a:stretch>
            <a:fillRect/>
          </a:stretch>
        </p:blipFill>
        <p:spPr>
          <a:xfrm>
            <a:off x="844775" y="-801850"/>
            <a:ext cx="1847638" cy="1964001"/>
          </a:xfrm>
          <a:prstGeom prst="rect">
            <a:avLst/>
          </a:prstGeom>
          <a:noFill/>
          <a:ln>
            <a:noFill/>
          </a:ln>
        </p:spPr>
      </p:pic>
      <p:pic>
        <p:nvPicPr>
          <p:cNvPr id="141" name="Google Shape;141;p21"/>
          <p:cNvPicPr preferRelativeResize="0"/>
          <p:nvPr/>
        </p:nvPicPr>
        <p:blipFill>
          <a:blip r:embed="rId7">
            <a:alphaModFix/>
          </a:blip>
          <a:stretch>
            <a:fillRect/>
          </a:stretch>
        </p:blipFill>
        <p:spPr>
          <a:xfrm>
            <a:off x="8349182" y="103975"/>
            <a:ext cx="2032676" cy="2161975"/>
          </a:xfrm>
          <a:prstGeom prst="rect">
            <a:avLst/>
          </a:prstGeom>
          <a:noFill/>
          <a:ln>
            <a:noFill/>
          </a:ln>
        </p:spPr>
      </p:pic>
      <p:pic>
        <p:nvPicPr>
          <p:cNvPr id="142" name="Google Shape;142;p21"/>
          <p:cNvPicPr preferRelativeResize="0"/>
          <p:nvPr/>
        </p:nvPicPr>
        <p:blipFill>
          <a:blip r:embed="rId8">
            <a:alphaModFix/>
          </a:blip>
          <a:stretch>
            <a:fillRect/>
          </a:stretch>
        </p:blipFill>
        <p:spPr>
          <a:xfrm>
            <a:off x="6748379" y="-801850"/>
            <a:ext cx="1847650" cy="2058815"/>
          </a:xfrm>
          <a:prstGeom prst="rect">
            <a:avLst/>
          </a:prstGeom>
          <a:noFill/>
          <a:ln>
            <a:noFill/>
          </a:ln>
        </p:spPr>
      </p:pic>
      <p:pic>
        <p:nvPicPr>
          <p:cNvPr id="143" name="Google Shape;143;p21"/>
          <p:cNvPicPr preferRelativeResize="0"/>
          <p:nvPr/>
        </p:nvPicPr>
        <p:blipFill>
          <a:blip r:embed="rId9">
            <a:alphaModFix/>
          </a:blip>
          <a:stretch>
            <a:fillRect/>
          </a:stretch>
        </p:blipFill>
        <p:spPr>
          <a:xfrm>
            <a:off x="8523528" y="3208675"/>
            <a:ext cx="1655026" cy="1759250"/>
          </a:xfrm>
          <a:prstGeom prst="rect">
            <a:avLst/>
          </a:prstGeom>
          <a:noFill/>
          <a:ln>
            <a:noFill/>
          </a:ln>
        </p:spPr>
      </p:pic>
      <p:pic>
        <p:nvPicPr>
          <p:cNvPr id="144" name="Google Shape;144;p21"/>
          <p:cNvPicPr preferRelativeResize="0"/>
          <p:nvPr/>
        </p:nvPicPr>
        <p:blipFill>
          <a:blip r:embed="rId10">
            <a:alphaModFix/>
          </a:blip>
          <a:stretch>
            <a:fillRect/>
          </a:stretch>
        </p:blipFill>
        <p:spPr>
          <a:xfrm>
            <a:off x="-651021" y="4053239"/>
            <a:ext cx="2032677" cy="2159311"/>
          </a:xfrm>
          <a:prstGeom prst="rect">
            <a:avLst/>
          </a:prstGeom>
          <a:noFill/>
          <a:ln>
            <a:noFill/>
          </a:ln>
        </p:spPr>
      </p:pic>
      <p:pic>
        <p:nvPicPr>
          <p:cNvPr id="145" name="Google Shape;145;p21"/>
          <p:cNvPicPr preferRelativeResize="0"/>
          <p:nvPr/>
        </p:nvPicPr>
        <p:blipFill>
          <a:blip r:embed="rId11">
            <a:alphaModFix/>
          </a:blip>
          <a:stretch>
            <a:fillRect/>
          </a:stretch>
        </p:blipFill>
        <p:spPr>
          <a:xfrm>
            <a:off x="5439275" y="47453"/>
            <a:ext cx="612650" cy="651599"/>
          </a:xfrm>
          <a:prstGeom prst="rect">
            <a:avLst/>
          </a:prstGeom>
          <a:noFill/>
          <a:ln>
            <a:noFill/>
          </a:ln>
        </p:spPr>
      </p:pic>
      <p:sp>
        <p:nvSpPr>
          <p:cNvPr id="146" name="Google Shape;146;p21"/>
          <p:cNvSpPr txBox="1"/>
          <p:nvPr>
            <p:ph type="title"/>
          </p:nvPr>
        </p:nvSpPr>
        <p:spPr>
          <a:xfrm>
            <a:off x="4061612" y="1499963"/>
            <a:ext cx="4365300" cy="651600"/>
          </a:xfrm>
          <a:prstGeom prst="rect">
            <a:avLst/>
          </a:prstGeom>
        </p:spPr>
        <p:txBody>
          <a:bodyPr anchorCtr="0" anchor="t" bIns="0" lIns="91425" spcFirstLastPara="1" rIns="91425" wrap="square" tIns="0">
            <a:noAutofit/>
          </a:bodyPr>
          <a:lstStyle>
            <a:lvl1pPr lvl="0" rtl="0">
              <a:spcBef>
                <a:spcPts val="0"/>
              </a:spcBef>
              <a:spcAft>
                <a:spcPts val="0"/>
              </a:spcAft>
              <a:buSzPts val="42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7" name="Google Shape;147;p21"/>
          <p:cNvSpPr txBox="1"/>
          <p:nvPr>
            <p:ph idx="1" type="subTitle"/>
          </p:nvPr>
        </p:nvSpPr>
        <p:spPr>
          <a:xfrm>
            <a:off x="4061612" y="2380238"/>
            <a:ext cx="4365300" cy="1263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22"/>
          <p:cNvSpPr txBox="1"/>
          <p:nvPr>
            <p:ph idx="1" type="body"/>
          </p:nvPr>
        </p:nvSpPr>
        <p:spPr>
          <a:xfrm>
            <a:off x="717100" y="3061175"/>
            <a:ext cx="4478400" cy="903600"/>
          </a:xfrm>
          <a:prstGeom prst="rect">
            <a:avLst/>
          </a:prstGeom>
        </p:spPr>
        <p:txBody>
          <a:bodyPr anchorCtr="0" anchor="ctr" bIns="0" lIns="91425" spcFirstLastPara="1" rIns="91425" wrap="square" tIns="0">
            <a:noAutofit/>
          </a:bodyPr>
          <a:lstStyle>
            <a:lvl1pPr indent="-228600" lvl="0" marL="457200" rtl="0">
              <a:lnSpc>
                <a:spcPct val="100000"/>
              </a:lnSpc>
              <a:spcBef>
                <a:spcPts val="0"/>
              </a:spcBef>
              <a:spcAft>
                <a:spcPts val="0"/>
              </a:spcAft>
              <a:buSzPts val="1800"/>
              <a:buNone/>
              <a:defRPr b="1" sz="3600">
                <a:solidFill>
                  <a:schemeClr val="lt1"/>
                </a:solidFill>
                <a:latin typeface="Lexend Deca"/>
                <a:ea typeface="Lexend Deca"/>
                <a:cs typeface="Lexend Deca"/>
                <a:sym typeface="Lexend Deca"/>
              </a:defRPr>
            </a:lvl1pPr>
          </a:lstStyle>
          <a:p/>
        </p:txBody>
      </p:sp>
      <p:sp>
        <p:nvSpPr>
          <p:cNvPr id="150" name="Google Shape;150;p22"/>
          <p:cNvSpPr/>
          <p:nvPr/>
        </p:nvSpPr>
        <p:spPr>
          <a:xfrm>
            <a:off x="125" y="50"/>
            <a:ext cx="9144000" cy="5143500"/>
          </a:xfrm>
          <a:prstGeom prst="rect">
            <a:avLst/>
          </a:prstGeom>
          <a:gradFill>
            <a:gsLst>
              <a:gs pos="0">
                <a:srgbClr val="000000">
                  <a:alpha val="51372"/>
                </a:srgbClr>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2"/>
          <p:cNvPicPr preferRelativeResize="0"/>
          <p:nvPr/>
        </p:nvPicPr>
        <p:blipFill>
          <a:blip r:embed="rId2">
            <a:alphaModFix/>
          </a:blip>
          <a:stretch>
            <a:fillRect/>
          </a:stretch>
        </p:blipFill>
        <p:spPr>
          <a:xfrm>
            <a:off x="-368400" y="3933500"/>
            <a:ext cx="2539800" cy="2701349"/>
          </a:xfrm>
          <a:prstGeom prst="rect">
            <a:avLst/>
          </a:prstGeom>
          <a:noFill/>
          <a:ln>
            <a:noFill/>
          </a:ln>
        </p:spPr>
      </p:pic>
      <p:pic>
        <p:nvPicPr>
          <p:cNvPr id="152" name="Google Shape;152;p22"/>
          <p:cNvPicPr preferRelativeResize="0"/>
          <p:nvPr/>
        </p:nvPicPr>
        <p:blipFill>
          <a:blip r:embed="rId3">
            <a:alphaModFix/>
          </a:blip>
          <a:stretch>
            <a:fillRect/>
          </a:stretch>
        </p:blipFill>
        <p:spPr>
          <a:xfrm rot="10800000">
            <a:off x="7208775" y="3406188"/>
            <a:ext cx="2161923" cy="2392477"/>
          </a:xfrm>
          <a:prstGeom prst="rect">
            <a:avLst/>
          </a:prstGeom>
          <a:noFill/>
          <a:ln>
            <a:noFill/>
          </a:ln>
        </p:spPr>
      </p:pic>
      <p:pic>
        <p:nvPicPr>
          <p:cNvPr id="153" name="Google Shape;153;p22"/>
          <p:cNvPicPr preferRelativeResize="0"/>
          <p:nvPr/>
        </p:nvPicPr>
        <p:blipFill>
          <a:blip r:embed="rId4">
            <a:alphaModFix/>
          </a:blip>
          <a:stretch>
            <a:fillRect/>
          </a:stretch>
        </p:blipFill>
        <p:spPr>
          <a:xfrm rot="-1849745">
            <a:off x="7361401" y="-638903"/>
            <a:ext cx="2834526" cy="3014782"/>
          </a:xfrm>
          <a:prstGeom prst="rect">
            <a:avLst/>
          </a:prstGeom>
          <a:noFill/>
          <a:ln>
            <a:noFill/>
          </a:ln>
        </p:spPr>
      </p:pic>
      <p:pic>
        <p:nvPicPr>
          <p:cNvPr id="154" name="Google Shape;154;p22"/>
          <p:cNvPicPr preferRelativeResize="0"/>
          <p:nvPr/>
        </p:nvPicPr>
        <p:blipFill>
          <a:blip r:embed="rId5">
            <a:alphaModFix/>
          </a:blip>
          <a:stretch>
            <a:fillRect/>
          </a:stretch>
        </p:blipFill>
        <p:spPr>
          <a:xfrm>
            <a:off x="0" y="-1194700"/>
            <a:ext cx="2121798" cy="2255425"/>
          </a:xfrm>
          <a:prstGeom prst="rect">
            <a:avLst/>
          </a:prstGeom>
          <a:noFill/>
          <a:ln>
            <a:noFill/>
          </a:ln>
        </p:spPr>
      </p:pic>
      <p:pic>
        <p:nvPicPr>
          <p:cNvPr id="155" name="Google Shape;155;p22"/>
          <p:cNvPicPr preferRelativeResize="0"/>
          <p:nvPr/>
        </p:nvPicPr>
        <p:blipFill>
          <a:blip r:embed="rId6">
            <a:alphaModFix/>
          </a:blip>
          <a:stretch>
            <a:fillRect/>
          </a:stretch>
        </p:blipFill>
        <p:spPr>
          <a:xfrm>
            <a:off x="1969550" y="-765125"/>
            <a:ext cx="1919951" cy="214045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6" name="Shape 156"/>
        <p:cNvGrpSpPr/>
        <p:nvPr/>
      </p:nvGrpSpPr>
      <p:grpSpPr>
        <a:xfrm>
          <a:off x="0" y="0"/>
          <a:ext cx="0" cy="0"/>
          <a:chOff x="0" y="0"/>
          <a:chExt cx="0" cy="0"/>
        </a:xfrm>
      </p:grpSpPr>
      <p:pic>
        <p:nvPicPr>
          <p:cNvPr id="157" name="Google Shape;157;p23"/>
          <p:cNvPicPr preferRelativeResize="0"/>
          <p:nvPr/>
        </p:nvPicPr>
        <p:blipFill>
          <a:blip r:embed="rId2">
            <a:alphaModFix/>
          </a:blip>
          <a:stretch>
            <a:fillRect/>
          </a:stretch>
        </p:blipFill>
        <p:spPr>
          <a:xfrm flipH="1" rot="900000">
            <a:off x="-1350076" y="3240816"/>
            <a:ext cx="2974552" cy="3163726"/>
          </a:xfrm>
          <a:prstGeom prst="rect">
            <a:avLst/>
          </a:prstGeom>
          <a:noFill/>
          <a:ln>
            <a:noFill/>
          </a:ln>
        </p:spPr>
      </p:pic>
      <p:pic>
        <p:nvPicPr>
          <p:cNvPr id="158" name="Google Shape;158;p23"/>
          <p:cNvPicPr preferRelativeResize="0"/>
          <p:nvPr/>
        </p:nvPicPr>
        <p:blipFill>
          <a:blip r:embed="rId3">
            <a:alphaModFix/>
          </a:blip>
          <a:stretch>
            <a:fillRect/>
          </a:stretch>
        </p:blipFill>
        <p:spPr>
          <a:xfrm flipH="1" rot="10800000">
            <a:off x="3060611" y="4089371"/>
            <a:ext cx="3275762" cy="3484107"/>
          </a:xfrm>
          <a:prstGeom prst="rect">
            <a:avLst/>
          </a:prstGeom>
          <a:noFill/>
          <a:ln>
            <a:noFill/>
          </a:ln>
        </p:spPr>
      </p:pic>
      <p:pic>
        <p:nvPicPr>
          <p:cNvPr id="159" name="Google Shape;159;p23"/>
          <p:cNvPicPr preferRelativeResize="0"/>
          <p:nvPr/>
        </p:nvPicPr>
        <p:blipFill>
          <a:blip r:embed="rId4">
            <a:alphaModFix/>
          </a:blip>
          <a:stretch>
            <a:fillRect/>
          </a:stretch>
        </p:blipFill>
        <p:spPr>
          <a:xfrm flipH="1" rot="10800000">
            <a:off x="588063" y="3635664"/>
            <a:ext cx="1886119" cy="2101676"/>
          </a:xfrm>
          <a:prstGeom prst="rect">
            <a:avLst/>
          </a:prstGeom>
          <a:noFill/>
          <a:ln>
            <a:noFill/>
          </a:ln>
        </p:spPr>
      </p:pic>
      <p:pic>
        <p:nvPicPr>
          <p:cNvPr id="160" name="Google Shape;160;p23"/>
          <p:cNvPicPr preferRelativeResize="0"/>
          <p:nvPr/>
        </p:nvPicPr>
        <p:blipFill>
          <a:blip r:embed="rId5">
            <a:alphaModFix/>
          </a:blip>
          <a:stretch>
            <a:fillRect/>
          </a:stretch>
        </p:blipFill>
        <p:spPr>
          <a:xfrm flipH="1">
            <a:off x="5923910" y="3739725"/>
            <a:ext cx="722854" cy="1814205"/>
          </a:xfrm>
          <a:prstGeom prst="rect">
            <a:avLst/>
          </a:prstGeom>
          <a:noFill/>
          <a:ln>
            <a:noFill/>
          </a:ln>
        </p:spPr>
      </p:pic>
      <p:pic>
        <p:nvPicPr>
          <p:cNvPr id="161" name="Google Shape;161;p23"/>
          <p:cNvPicPr preferRelativeResize="0"/>
          <p:nvPr/>
        </p:nvPicPr>
        <p:blipFill>
          <a:blip r:embed="rId6">
            <a:alphaModFix/>
          </a:blip>
          <a:stretch>
            <a:fillRect/>
          </a:stretch>
        </p:blipFill>
        <p:spPr>
          <a:xfrm flipH="1" rot="10800000">
            <a:off x="6866997" y="2854863"/>
            <a:ext cx="3193801" cy="3396900"/>
          </a:xfrm>
          <a:prstGeom prst="rect">
            <a:avLst/>
          </a:prstGeom>
          <a:noFill/>
          <a:ln>
            <a:noFill/>
          </a:ln>
        </p:spPr>
      </p:pic>
      <p:pic>
        <p:nvPicPr>
          <p:cNvPr id="162" name="Google Shape;162;p23"/>
          <p:cNvPicPr preferRelativeResize="0"/>
          <p:nvPr/>
        </p:nvPicPr>
        <p:blipFill>
          <a:blip r:embed="rId7">
            <a:alphaModFix/>
          </a:blip>
          <a:stretch>
            <a:fillRect/>
          </a:stretch>
        </p:blipFill>
        <p:spPr>
          <a:xfrm flipH="1" rot="10800000">
            <a:off x="6263856" y="-1691850"/>
            <a:ext cx="2714301" cy="2885244"/>
          </a:xfrm>
          <a:prstGeom prst="rect">
            <a:avLst/>
          </a:prstGeom>
          <a:noFill/>
          <a:ln>
            <a:noFill/>
          </a:ln>
        </p:spPr>
      </p:pic>
      <p:pic>
        <p:nvPicPr>
          <p:cNvPr id="163" name="Google Shape;163;p23"/>
          <p:cNvPicPr preferRelativeResize="0"/>
          <p:nvPr/>
        </p:nvPicPr>
        <p:blipFill>
          <a:blip r:embed="rId8">
            <a:alphaModFix/>
          </a:blip>
          <a:stretch>
            <a:fillRect/>
          </a:stretch>
        </p:blipFill>
        <p:spPr>
          <a:xfrm flipH="1" rot="5652534">
            <a:off x="2517312" y="-1504956"/>
            <a:ext cx="2575225" cy="2737401"/>
          </a:xfrm>
          <a:prstGeom prst="rect">
            <a:avLst/>
          </a:prstGeom>
          <a:noFill/>
          <a:ln>
            <a:noFill/>
          </a:ln>
        </p:spPr>
      </p:pic>
      <p:pic>
        <p:nvPicPr>
          <p:cNvPr id="164" name="Google Shape;164;p23"/>
          <p:cNvPicPr preferRelativeResize="0"/>
          <p:nvPr/>
        </p:nvPicPr>
        <p:blipFill>
          <a:blip r:embed="rId9">
            <a:alphaModFix/>
          </a:blip>
          <a:stretch>
            <a:fillRect/>
          </a:stretch>
        </p:blipFill>
        <p:spPr>
          <a:xfrm flipH="1" rot="10800000">
            <a:off x="-1664806" y="-191504"/>
            <a:ext cx="2714301" cy="2886949"/>
          </a:xfrm>
          <a:prstGeom prst="rect">
            <a:avLst/>
          </a:prstGeom>
          <a:noFill/>
          <a:ln>
            <a:noFill/>
          </a:ln>
        </p:spPr>
      </p:pic>
      <p:pic>
        <p:nvPicPr>
          <p:cNvPr id="165" name="Google Shape;165;p23"/>
          <p:cNvPicPr preferRelativeResize="0"/>
          <p:nvPr/>
        </p:nvPicPr>
        <p:blipFill>
          <a:blip r:embed="rId10">
            <a:alphaModFix/>
          </a:blip>
          <a:stretch>
            <a:fillRect/>
          </a:stretch>
        </p:blipFill>
        <p:spPr>
          <a:xfrm flipH="1" rot="10800000">
            <a:off x="-317975" y="831967"/>
            <a:ext cx="2007450" cy="2133851"/>
          </a:xfrm>
          <a:prstGeom prst="rect">
            <a:avLst/>
          </a:prstGeom>
          <a:noFill/>
          <a:ln>
            <a:noFill/>
          </a:ln>
        </p:spPr>
      </p:pic>
      <p:pic>
        <p:nvPicPr>
          <p:cNvPr id="166" name="Google Shape;166;p23"/>
          <p:cNvPicPr preferRelativeResize="0"/>
          <p:nvPr/>
        </p:nvPicPr>
        <p:blipFill>
          <a:blip r:embed="rId11">
            <a:alphaModFix/>
          </a:blip>
          <a:stretch>
            <a:fillRect/>
          </a:stretch>
        </p:blipFill>
        <p:spPr>
          <a:xfrm>
            <a:off x="7751938" y="148025"/>
            <a:ext cx="1927177" cy="2048523"/>
          </a:xfrm>
          <a:prstGeom prst="rect">
            <a:avLst/>
          </a:prstGeom>
          <a:noFill/>
          <a:ln>
            <a:noFill/>
          </a:ln>
        </p:spPr>
      </p:pic>
      <p:sp>
        <p:nvSpPr>
          <p:cNvPr id="167" name="Google Shape;167;p23"/>
          <p:cNvSpPr txBox="1"/>
          <p:nvPr>
            <p:ph hasCustomPrompt="1" type="title"/>
          </p:nvPr>
        </p:nvSpPr>
        <p:spPr>
          <a:xfrm>
            <a:off x="2086650" y="1710500"/>
            <a:ext cx="4970700" cy="1226700"/>
          </a:xfrm>
          <a:prstGeom prst="rect">
            <a:avLst/>
          </a:prstGeom>
        </p:spPr>
        <p:txBody>
          <a:bodyPr anchorCtr="0" anchor="t" bIns="0" lIns="91425" spcFirstLastPara="1" rIns="91425" wrap="square" tIns="0">
            <a:noAutofit/>
          </a:bodyPr>
          <a:lstStyle>
            <a:lvl1pPr lvl="0" rtl="0">
              <a:spcBef>
                <a:spcPts val="0"/>
              </a:spcBef>
              <a:spcAft>
                <a:spcPts val="0"/>
              </a:spcAft>
              <a:buSzPts val="12000"/>
              <a:buNone/>
              <a:defRPr sz="8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8" name="Google Shape;168;p23"/>
          <p:cNvSpPr txBox="1"/>
          <p:nvPr>
            <p:ph idx="1" type="subTitle"/>
          </p:nvPr>
        </p:nvSpPr>
        <p:spPr>
          <a:xfrm>
            <a:off x="2086650" y="3078700"/>
            <a:ext cx="4970700" cy="3543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9" name="Shape 16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2">
            <a:alphaModFix/>
          </a:blip>
          <a:stretch>
            <a:fillRect/>
          </a:stretch>
        </p:blipFill>
        <p:spPr>
          <a:xfrm flipH="1">
            <a:off x="2864403" y="-2337887"/>
            <a:ext cx="3275762" cy="3484107"/>
          </a:xfrm>
          <a:prstGeom prst="rect">
            <a:avLst/>
          </a:prstGeom>
          <a:noFill/>
          <a:ln>
            <a:noFill/>
          </a:ln>
        </p:spPr>
      </p:pic>
      <p:pic>
        <p:nvPicPr>
          <p:cNvPr id="172" name="Google Shape;172;p25"/>
          <p:cNvPicPr preferRelativeResize="0"/>
          <p:nvPr/>
        </p:nvPicPr>
        <p:blipFill>
          <a:blip r:embed="rId3">
            <a:alphaModFix/>
          </a:blip>
          <a:stretch>
            <a:fillRect/>
          </a:stretch>
        </p:blipFill>
        <p:spPr>
          <a:xfrm flipH="1">
            <a:off x="-302274" y="4021513"/>
            <a:ext cx="1823151" cy="1937951"/>
          </a:xfrm>
          <a:prstGeom prst="rect">
            <a:avLst/>
          </a:prstGeom>
          <a:noFill/>
          <a:ln>
            <a:noFill/>
          </a:ln>
        </p:spPr>
      </p:pic>
      <p:pic>
        <p:nvPicPr>
          <p:cNvPr id="173" name="Google Shape;173;p25"/>
          <p:cNvPicPr preferRelativeResize="0"/>
          <p:nvPr/>
        </p:nvPicPr>
        <p:blipFill>
          <a:blip r:embed="rId4">
            <a:alphaModFix/>
          </a:blip>
          <a:stretch>
            <a:fillRect/>
          </a:stretch>
        </p:blipFill>
        <p:spPr>
          <a:xfrm flipH="1">
            <a:off x="7128378" y="3255053"/>
            <a:ext cx="3193801" cy="3396900"/>
          </a:xfrm>
          <a:prstGeom prst="rect">
            <a:avLst/>
          </a:prstGeom>
          <a:noFill/>
          <a:ln>
            <a:noFill/>
          </a:ln>
        </p:spPr>
      </p:pic>
      <p:pic>
        <p:nvPicPr>
          <p:cNvPr id="174" name="Google Shape;174;p25"/>
          <p:cNvPicPr preferRelativeResize="0"/>
          <p:nvPr/>
        </p:nvPicPr>
        <p:blipFill>
          <a:blip r:embed="rId5">
            <a:alphaModFix/>
          </a:blip>
          <a:stretch>
            <a:fillRect/>
          </a:stretch>
        </p:blipFill>
        <p:spPr>
          <a:xfrm flipH="1" rot="-1674662">
            <a:off x="-790729" y="2112635"/>
            <a:ext cx="2233004" cy="2471128"/>
          </a:xfrm>
          <a:prstGeom prst="rect">
            <a:avLst/>
          </a:prstGeom>
          <a:noFill/>
          <a:ln>
            <a:noFill/>
          </a:ln>
        </p:spPr>
      </p:pic>
      <p:pic>
        <p:nvPicPr>
          <p:cNvPr id="175" name="Google Shape;175;p25"/>
          <p:cNvPicPr preferRelativeResize="0"/>
          <p:nvPr/>
        </p:nvPicPr>
        <p:blipFill>
          <a:blip r:embed="rId6">
            <a:alphaModFix/>
          </a:blip>
          <a:stretch>
            <a:fillRect/>
          </a:stretch>
        </p:blipFill>
        <p:spPr>
          <a:xfrm>
            <a:off x="-358250" y="-1041112"/>
            <a:ext cx="3010526" cy="3200123"/>
          </a:xfrm>
          <a:prstGeom prst="rect">
            <a:avLst/>
          </a:prstGeom>
          <a:noFill/>
          <a:ln>
            <a:noFill/>
          </a:ln>
        </p:spPr>
      </p:pic>
      <p:pic>
        <p:nvPicPr>
          <p:cNvPr id="176" name="Google Shape;176;p25"/>
          <p:cNvPicPr preferRelativeResize="0"/>
          <p:nvPr/>
        </p:nvPicPr>
        <p:blipFill>
          <a:blip r:embed="rId7">
            <a:alphaModFix/>
          </a:blip>
          <a:stretch>
            <a:fillRect/>
          </a:stretch>
        </p:blipFill>
        <p:spPr>
          <a:xfrm>
            <a:off x="1272900" y="834288"/>
            <a:ext cx="1634548" cy="1737471"/>
          </a:xfrm>
          <a:prstGeom prst="rect">
            <a:avLst/>
          </a:prstGeom>
          <a:noFill/>
          <a:ln>
            <a:noFill/>
          </a:ln>
        </p:spPr>
      </p:pic>
      <p:pic>
        <p:nvPicPr>
          <p:cNvPr id="177" name="Google Shape;177;p25"/>
          <p:cNvPicPr preferRelativeResize="0"/>
          <p:nvPr/>
        </p:nvPicPr>
        <p:blipFill>
          <a:blip r:embed="rId8">
            <a:alphaModFix/>
          </a:blip>
          <a:stretch>
            <a:fillRect/>
          </a:stretch>
        </p:blipFill>
        <p:spPr>
          <a:xfrm>
            <a:off x="8227774" y="785725"/>
            <a:ext cx="1838098" cy="1953843"/>
          </a:xfrm>
          <a:prstGeom prst="rect">
            <a:avLst/>
          </a:prstGeom>
          <a:noFill/>
          <a:ln>
            <a:noFill/>
          </a:ln>
        </p:spPr>
      </p:pic>
      <p:pic>
        <p:nvPicPr>
          <p:cNvPr id="178" name="Google Shape;178;p25"/>
          <p:cNvPicPr preferRelativeResize="0"/>
          <p:nvPr/>
        </p:nvPicPr>
        <p:blipFill>
          <a:blip r:embed="rId9">
            <a:alphaModFix/>
          </a:blip>
          <a:stretch>
            <a:fillRect/>
          </a:stretch>
        </p:blipFill>
        <p:spPr>
          <a:xfrm flipH="1">
            <a:off x="7665163" y="386200"/>
            <a:ext cx="1823151" cy="1937946"/>
          </a:xfrm>
          <a:prstGeom prst="rect">
            <a:avLst/>
          </a:prstGeom>
          <a:noFill/>
          <a:ln>
            <a:noFill/>
          </a:ln>
        </p:spPr>
      </p:pic>
      <p:pic>
        <p:nvPicPr>
          <p:cNvPr id="179" name="Google Shape;179;p25"/>
          <p:cNvPicPr preferRelativeResize="0"/>
          <p:nvPr/>
        </p:nvPicPr>
        <p:blipFill>
          <a:blip r:embed="rId10">
            <a:alphaModFix/>
          </a:blip>
          <a:stretch>
            <a:fillRect/>
          </a:stretch>
        </p:blipFill>
        <p:spPr>
          <a:xfrm flipH="1" rot="8099988">
            <a:off x="3041421" y="3890545"/>
            <a:ext cx="2497255" cy="2654513"/>
          </a:xfrm>
          <a:prstGeom prst="rect">
            <a:avLst/>
          </a:prstGeom>
          <a:noFill/>
          <a:ln>
            <a:noFill/>
          </a:ln>
        </p:spPr>
      </p:pic>
      <p:sp>
        <p:nvSpPr>
          <p:cNvPr id="180" name="Google Shape;180;p25"/>
          <p:cNvSpPr txBox="1"/>
          <p:nvPr>
            <p:ph type="title"/>
          </p:nvPr>
        </p:nvSpPr>
        <p:spPr>
          <a:xfrm>
            <a:off x="3245375" y="2320050"/>
            <a:ext cx="4011600" cy="651600"/>
          </a:xfrm>
          <a:prstGeom prst="rect">
            <a:avLst/>
          </a:prstGeom>
        </p:spPr>
        <p:txBody>
          <a:bodyPr anchorCtr="0" anchor="t" bIns="0" lIns="91425" spcFirstLastPara="1" rIns="91425" wrap="square" tIns="0">
            <a:noAutofit/>
          </a:bodyPr>
          <a:lstStyle>
            <a:lvl1pPr lvl="0" rtl="0" algn="r">
              <a:spcBef>
                <a:spcPts val="0"/>
              </a:spcBef>
              <a:spcAft>
                <a:spcPts val="0"/>
              </a:spcAft>
              <a:buSzPts val="4200"/>
              <a:buNone/>
              <a:defRPr sz="42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81" name="Google Shape;181;p25"/>
          <p:cNvSpPr txBox="1"/>
          <p:nvPr>
            <p:ph hasCustomPrompt="1" idx="2" type="title"/>
          </p:nvPr>
        </p:nvSpPr>
        <p:spPr>
          <a:xfrm>
            <a:off x="5428130" y="1505938"/>
            <a:ext cx="1828800" cy="814200"/>
          </a:xfrm>
          <a:prstGeom prst="rect">
            <a:avLst/>
          </a:prstGeom>
        </p:spPr>
        <p:txBody>
          <a:bodyPr anchorCtr="0" anchor="ctr" bIns="0" lIns="91425" spcFirstLastPara="1" rIns="91425" wrap="square" tIns="0">
            <a:noAutofit/>
          </a:bodyPr>
          <a:lstStyle>
            <a:lvl1pPr lvl="0" rtl="0" algn="r">
              <a:spcBef>
                <a:spcPts val="0"/>
              </a:spcBef>
              <a:spcAft>
                <a:spcPts val="0"/>
              </a:spcAft>
              <a:buSzPts val="7200"/>
              <a:buNone/>
              <a:defRPr sz="7200">
                <a:solidFill>
                  <a:schemeClr val="accent1"/>
                </a:solidFill>
              </a:defRPr>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182" name="Google Shape;182;p25"/>
          <p:cNvSpPr txBox="1"/>
          <p:nvPr>
            <p:ph idx="1" type="subTitle"/>
          </p:nvPr>
        </p:nvSpPr>
        <p:spPr>
          <a:xfrm>
            <a:off x="4307275" y="3032761"/>
            <a:ext cx="2949600" cy="6048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3" name="Shape 183"/>
        <p:cNvGrpSpPr/>
        <p:nvPr/>
      </p:nvGrpSpPr>
      <p:grpSpPr>
        <a:xfrm>
          <a:off x="0" y="0"/>
          <a:ext cx="0" cy="0"/>
          <a:chOff x="0" y="0"/>
          <a:chExt cx="0" cy="0"/>
        </a:xfrm>
      </p:grpSpPr>
      <p:pic>
        <p:nvPicPr>
          <p:cNvPr id="184" name="Google Shape;184;p26"/>
          <p:cNvPicPr preferRelativeResize="0"/>
          <p:nvPr/>
        </p:nvPicPr>
        <p:blipFill>
          <a:blip r:embed="rId2">
            <a:alphaModFix/>
          </a:blip>
          <a:stretch>
            <a:fillRect/>
          </a:stretch>
        </p:blipFill>
        <p:spPr>
          <a:xfrm flipH="1">
            <a:off x="-1952397" y="2260050"/>
            <a:ext cx="2733540" cy="2905677"/>
          </a:xfrm>
          <a:prstGeom prst="rect">
            <a:avLst/>
          </a:prstGeom>
          <a:noFill/>
          <a:ln>
            <a:noFill/>
          </a:ln>
        </p:spPr>
      </p:pic>
      <p:pic>
        <p:nvPicPr>
          <p:cNvPr id="185" name="Google Shape;185;p26"/>
          <p:cNvPicPr preferRelativeResize="0"/>
          <p:nvPr/>
        </p:nvPicPr>
        <p:blipFill>
          <a:blip r:embed="rId3">
            <a:alphaModFix/>
          </a:blip>
          <a:stretch>
            <a:fillRect/>
          </a:stretch>
        </p:blipFill>
        <p:spPr>
          <a:xfrm rot="9900001">
            <a:off x="-39861" y="1108433"/>
            <a:ext cx="563584" cy="1414480"/>
          </a:xfrm>
          <a:prstGeom prst="rect">
            <a:avLst/>
          </a:prstGeom>
          <a:noFill/>
          <a:ln>
            <a:noFill/>
          </a:ln>
        </p:spPr>
      </p:pic>
      <p:pic>
        <p:nvPicPr>
          <p:cNvPr id="186" name="Google Shape;186;p26"/>
          <p:cNvPicPr preferRelativeResize="0"/>
          <p:nvPr/>
        </p:nvPicPr>
        <p:blipFill>
          <a:blip r:embed="rId4">
            <a:alphaModFix/>
          </a:blip>
          <a:stretch>
            <a:fillRect/>
          </a:stretch>
        </p:blipFill>
        <p:spPr>
          <a:xfrm>
            <a:off x="8227774" y="-28375"/>
            <a:ext cx="1838098" cy="1953843"/>
          </a:xfrm>
          <a:prstGeom prst="rect">
            <a:avLst/>
          </a:prstGeom>
          <a:noFill/>
          <a:ln>
            <a:noFill/>
          </a:ln>
        </p:spPr>
      </p:pic>
      <p:pic>
        <p:nvPicPr>
          <p:cNvPr id="187" name="Google Shape;187;p26"/>
          <p:cNvPicPr preferRelativeResize="0"/>
          <p:nvPr/>
        </p:nvPicPr>
        <p:blipFill>
          <a:blip r:embed="rId5">
            <a:alphaModFix/>
          </a:blip>
          <a:stretch>
            <a:fillRect/>
          </a:stretch>
        </p:blipFill>
        <p:spPr>
          <a:xfrm flipH="1">
            <a:off x="356057" y="4221423"/>
            <a:ext cx="1613468" cy="1716125"/>
          </a:xfrm>
          <a:prstGeom prst="rect">
            <a:avLst/>
          </a:prstGeom>
          <a:noFill/>
          <a:ln>
            <a:noFill/>
          </a:ln>
        </p:spPr>
      </p:pic>
      <p:pic>
        <p:nvPicPr>
          <p:cNvPr id="188" name="Google Shape;188;p26"/>
          <p:cNvPicPr preferRelativeResize="0"/>
          <p:nvPr/>
        </p:nvPicPr>
        <p:blipFill>
          <a:blip r:embed="rId6">
            <a:alphaModFix/>
          </a:blip>
          <a:stretch>
            <a:fillRect/>
          </a:stretch>
        </p:blipFill>
        <p:spPr>
          <a:xfrm flipH="1">
            <a:off x="-1135234" y="-400275"/>
            <a:ext cx="1771176" cy="1882698"/>
          </a:xfrm>
          <a:prstGeom prst="rect">
            <a:avLst/>
          </a:prstGeom>
          <a:noFill/>
          <a:ln>
            <a:noFill/>
          </a:ln>
        </p:spPr>
      </p:pic>
      <p:pic>
        <p:nvPicPr>
          <p:cNvPr id="189" name="Google Shape;189;p26"/>
          <p:cNvPicPr preferRelativeResize="0"/>
          <p:nvPr/>
        </p:nvPicPr>
        <p:blipFill>
          <a:blip r:embed="rId7">
            <a:alphaModFix/>
          </a:blip>
          <a:stretch>
            <a:fillRect/>
          </a:stretch>
        </p:blipFill>
        <p:spPr>
          <a:xfrm flipH="1">
            <a:off x="7665163" y="-427900"/>
            <a:ext cx="1823151" cy="1937946"/>
          </a:xfrm>
          <a:prstGeom prst="rect">
            <a:avLst/>
          </a:prstGeom>
          <a:noFill/>
          <a:ln>
            <a:noFill/>
          </a:ln>
        </p:spPr>
      </p:pic>
      <p:pic>
        <p:nvPicPr>
          <p:cNvPr id="190" name="Google Shape;190;p26"/>
          <p:cNvPicPr preferRelativeResize="0"/>
          <p:nvPr/>
        </p:nvPicPr>
        <p:blipFill>
          <a:blip r:embed="rId8">
            <a:alphaModFix/>
          </a:blip>
          <a:stretch>
            <a:fillRect/>
          </a:stretch>
        </p:blipFill>
        <p:spPr>
          <a:xfrm>
            <a:off x="6170423" y="3835075"/>
            <a:ext cx="3144057" cy="3344026"/>
          </a:xfrm>
          <a:prstGeom prst="rect">
            <a:avLst/>
          </a:prstGeom>
          <a:noFill/>
          <a:ln>
            <a:noFill/>
          </a:ln>
        </p:spPr>
      </p:pic>
      <p:pic>
        <p:nvPicPr>
          <p:cNvPr id="191" name="Google Shape;191;p26"/>
          <p:cNvPicPr preferRelativeResize="0"/>
          <p:nvPr/>
        </p:nvPicPr>
        <p:blipFill>
          <a:blip r:embed="rId9">
            <a:alphaModFix/>
          </a:blip>
          <a:stretch>
            <a:fillRect/>
          </a:stretch>
        </p:blipFill>
        <p:spPr>
          <a:xfrm rot="4499997">
            <a:off x="8050094" y="3572996"/>
            <a:ext cx="1309381" cy="1390951"/>
          </a:xfrm>
          <a:prstGeom prst="rect">
            <a:avLst/>
          </a:prstGeom>
          <a:noFill/>
          <a:ln>
            <a:noFill/>
          </a:ln>
        </p:spPr>
      </p:pic>
      <p:pic>
        <p:nvPicPr>
          <p:cNvPr id="192" name="Google Shape;192;p26"/>
          <p:cNvPicPr preferRelativeResize="0"/>
          <p:nvPr/>
        </p:nvPicPr>
        <p:blipFill>
          <a:blip r:embed="rId10">
            <a:alphaModFix/>
          </a:blip>
          <a:stretch>
            <a:fillRect/>
          </a:stretch>
        </p:blipFill>
        <p:spPr>
          <a:xfrm>
            <a:off x="5795651" y="-775750"/>
            <a:ext cx="1823149" cy="2017568"/>
          </a:xfrm>
          <a:prstGeom prst="rect">
            <a:avLst/>
          </a:prstGeom>
          <a:noFill/>
          <a:ln>
            <a:noFill/>
          </a:ln>
        </p:spPr>
      </p:pic>
      <p:pic>
        <p:nvPicPr>
          <p:cNvPr id="193" name="Google Shape;193;p26"/>
          <p:cNvPicPr preferRelativeResize="0"/>
          <p:nvPr/>
        </p:nvPicPr>
        <p:blipFill>
          <a:blip r:embed="rId11">
            <a:alphaModFix/>
          </a:blip>
          <a:stretch>
            <a:fillRect/>
          </a:stretch>
        </p:blipFill>
        <p:spPr>
          <a:xfrm rot="10800000">
            <a:off x="4782525" y="4221425"/>
            <a:ext cx="1457382" cy="1624773"/>
          </a:xfrm>
          <a:prstGeom prst="rect">
            <a:avLst/>
          </a:prstGeom>
          <a:noFill/>
          <a:ln>
            <a:noFill/>
          </a:ln>
        </p:spPr>
      </p:pic>
      <p:pic>
        <p:nvPicPr>
          <p:cNvPr id="194" name="Google Shape;194;p26"/>
          <p:cNvPicPr preferRelativeResize="0"/>
          <p:nvPr/>
        </p:nvPicPr>
        <p:blipFill>
          <a:blip r:embed="rId12">
            <a:alphaModFix/>
          </a:blip>
          <a:stretch>
            <a:fillRect/>
          </a:stretch>
        </p:blipFill>
        <p:spPr>
          <a:xfrm>
            <a:off x="1098103" y="4341025"/>
            <a:ext cx="1926534" cy="2047852"/>
          </a:xfrm>
          <a:prstGeom prst="rect">
            <a:avLst/>
          </a:prstGeom>
          <a:noFill/>
          <a:ln>
            <a:noFill/>
          </a:ln>
        </p:spPr>
      </p:pic>
      <p:sp>
        <p:nvSpPr>
          <p:cNvPr id="195" name="Google Shape;195;p26"/>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6" name="Google Shape;196;p26"/>
          <p:cNvSpPr txBox="1"/>
          <p:nvPr>
            <p:ph hasCustomPrompt="1" idx="2" type="title"/>
          </p:nvPr>
        </p:nvSpPr>
        <p:spPr>
          <a:xfrm>
            <a:off x="1007688" y="1241450"/>
            <a:ext cx="13353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97" name="Google Shape;197;p26"/>
          <p:cNvSpPr txBox="1"/>
          <p:nvPr>
            <p:ph idx="1" type="subTitle"/>
          </p:nvPr>
        </p:nvSpPr>
        <p:spPr>
          <a:xfrm>
            <a:off x="1007688" y="22287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8" name="Google Shape;198;p26"/>
          <p:cNvSpPr txBox="1"/>
          <p:nvPr>
            <p:ph idx="3" type="subTitle"/>
          </p:nvPr>
        </p:nvSpPr>
        <p:spPr>
          <a:xfrm>
            <a:off x="1007688" y="1889400"/>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9" name="Google Shape;199;p26"/>
          <p:cNvSpPr txBox="1"/>
          <p:nvPr>
            <p:ph idx="4" type="subTitle"/>
          </p:nvPr>
        </p:nvSpPr>
        <p:spPr>
          <a:xfrm>
            <a:off x="3587088" y="22329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0" name="Google Shape;200;p26"/>
          <p:cNvSpPr txBox="1"/>
          <p:nvPr>
            <p:ph idx="5" type="subTitle"/>
          </p:nvPr>
        </p:nvSpPr>
        <p:spPr>
          <a:xfrm>
            <a:off x="3587088" y="1889400"/>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1" name="Google Shape;201;p26"/>
          <p:cNvSpPr txBox="1"/>
          <p:nvPr>
            <p:ph idx="6" type="subTitle"/>
          </p:nvPr>
        </p:nvSpPr>
        <p:spPr>
          <a:xfrm>
            <a:off x="6166488" y="22329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2" name="Google Shape;202;p26"/>
          <p:cNvSpPr txBox="1"/>
          <p:nvPr>
            <p:ph idx="7" type="subTitle"/>
          </p:nvPr>
        </p:nvSpPr>
        <p:spPr>
          <a:xfrm>
            <a:off x="6166504" y="1889400"/>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3" name="Google Shape;203;p26"/>
          <p:cNvSpPr txBox="1"/>
          <p:nvPr>
            <p:ph idx="8" type="subTitle"/>
          </p:nvPr>
        </p:nvSpPr>
        <p:spPr>
          <a:xfrm>
            <a:off x="1007688" y="38382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4" name="Google Shape;204;p26"/>
          <p:cNvSpPr txBox="1"/>
          <p:nvPr>
            <p:ph idx="9" type="subTitle"/>
          </p:nvPr>
        </p:nvSpPr>
        <p:spPr>
          <a:xfrm>
            <a:off x="1007688" y="3498905"/>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5" name="Google Shape;205;p26"/>
          <p:cNvSpPr txBox="1"/>
          <p:nvPr>
            <p:ph hasCustomPrompt="1" idx="13" type="title"/>
          </p:nvPr>
        </p:nvSpPr>
        <p:spPr>
          <a:xfrm>
            <a:off x="3587088" y="1241450"/>
            <a:ext cx="13353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06" name="Google Shape;206;p26"/>
          <p:cNvSpPr txBox="1"/>
          <p:nvPr>
            <p:ph hasCustomPrompt="1" idx="14" type="title"/>
          </p:nvPr>
        </p:nvSpPr>
        <p:spPr>
          <a:xfrm>
            <a:off x="6166512" y="1241450"/>
            <a:ext cx="13350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07" name="Google Shape;207;p26"/>
          <p:cNvSpPr txBox="1"/>
          <p:nvPr>
            <p:ph hasCustomPrompt="1" idx="15" type="title"/>
          </p:nvPr>
        </p:nvSpPr>
        <p:spPr>
          <a:xfrm>
            <a:off x="1007688" y="2850950"/>
            <a:ext cx="13350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08" name="Google Shape;208;p26"/>
          <p:cNvSpPr txBox="1"/>
          <p:nvPr>
            <p:ph idx="16" type="subTitle"/>
          </p:nvPr>
        </p:nvSpPr>
        <p:spPr>
          <a:xfrm>
            <a:off x="3587088" y="38382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9" name="Google Shape;209;p26"/>
          <p:cNvSpPr txBox="1"/>
          <p:nvPr>
            <p:ph idx="17" type="subTitle"/>
          </p:nvPr>
        </p:nvSpPr>
        <p:spPr>
          <a:xfrm>
            <a:off x="3587088" y="3498905"/>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0" name="Google Shape;210;p26"/>
          <p:cNvSpPr txBox="1"/>
          <p:nvPr>
            <p:ph hasCustomPrompt="1" idx="18" type="title"/>
          </p:nvPr>
        </p:nvSpPr>
        <p:spPr>
          <a:xfrm>
            <a:off x="3587088" y="2850950"/>
            <a:ext cx="13350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1" name="Google Shape;211;p26"/>
          <p:cNvSpPr txBox="1"/>
          <p:nvPr>
            <p:ph idx="19" type="subTitle"/>
          </p:nvPr>
        </p:nvSpPr>
        <p:spPr>
          <a:xfrm>
            <a:off x="6166488" y="3838275"/>
            <a:ext cx="1607700" cy="444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2" name="Google Shape;212;p26"/>
          <p:cNvSpPr txBox="1"/>
          <p:nvPr>
            <p:ph idx="20" type="subTitle"/>
          </p:nvPr>
        </p:nvSpPr>
        <p:spPr>
          <a:xfrm>
            <a:off x="6166488" y="3498905"/>
            <a:ext cx="19698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3" name="Google Shape;213;p26"/>
          <p:cNvSpPr txBox="1"/>
          <p:nvPr>
            <p:ph hasCustomPrompt="1" idx="21" type="title"/>
          </p:nvPr>
        </p:nvSpPr>
        <p:spPr>
          <a:xfrm>
            <a:off x="6166488" y="2850950"/>
            <a:ext cx="1335000" cy="516900"/>
          </a:xfrm>
          <a:prstGeom prst="rect">
            <a:avLst/>
          </a:prstGeom>
        </p:spPr>
        <p:txBody>
          <a:bodyPr anchorCtr="0" anchor="ctr" bIns="0" lIns="91425" spcFirstLastPara="1" rIns="91425" wrap="square" tIns="0">
            <a:noAutofit/>
          </a:bodyPr>
          <a:lstStyle>
            <a:lvl1pPr lvl="0" rtl="0">
              <a:spcBef>
                <a:spcPts val="0"/>
              </a:spcBef>
              <a:spcAft>
                <a:spcPts val="0"/>
              </a:spcAft>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
    <p:spTree>
      <p:nvGrpSpPr>
        <p:cNvPr id="214" name="Shape 214"/>
        <p:cNvGrpSpPr/>
        <p:nvPr/>
      </p:nvGrpSpPr>
      <p:grpSpPr>
        <a:xfrm>
          <a:off x="0" y="0"/>
          <a:ext cx="0" cy="0"/>
          <a:chOff x="0" y="0"/>
          <a:chExt cx="0" cy="0"/>
        </a:xfrm>
      </p:grpSpPr>
      <p:pic>
        <p:nvPicPr>
          <p:cNvPr id="215" name="Google Shape;215;p27"/>
          <p:cNvPicPr preferRelativeResize="0"/>
          <p:nvPr/>
        </p:nvPicPr>
        <p:blipFill>
          <a:blip r:embed="rId2">
            <a:alphaModFix/>
          </a:blip>
          <a:stretch>
            <a:fillRect/>
          </a:stretch>
        </p:blipFill>
        <p:spPr>
          <a:xfrm rot="5147466">
            <a:off x="1451612" y="4192623"/>
            <a:ext cx="2575225" cy="2737401"/>
          </a:xfrm>
          <a:prstGeom prst="rect">
            <a:avLst/>
          </a:prstGeom>
          <a:noFill/>
          <a:ln>
            <a:noFill/>
          </a:ln>
        </p:spPr>
      </p:pic>
      <p:pic>
        <p:nvPicPr>
          <p:cNvPr id="216" name="Google Shape;216;p27"/>
          <p:cNvPicPr preferRelativeResize="0"/>
          <p:nvPr/>
        </p:nvPicPr>
        <p:blipFill>
          <a:blip r:embed="rId3">
            <a:alphaModFix/>
          </a:blip>
          <a:stretch>
            <a:fillRect/>
          </a:stretch>
        </p:blipFill>
        <p:spPr>
          <a:xfrm rot="-1028883">
            <a:off x="4628319" y="4099614"/>
            <a:ext cx="675934" cy="1696448"/>
          </a:xfrm>
          <a:prstGeom prst="rect">
            <a:avLst/>
          </a:prstGeom>
          <a:noFill/>
          <a:ln>
            <a:noFill/>
          </a:ln>
        </p:spPr>
      </p:pic>
      <p:pic>
        <p:nvPicPr>
          <p:cNvPr id="217" name="Google Shape;217;p27"/>
          <p:cNvPicPr preferRelativeResize="0"/>
          <p:nvPr/>
        </p:nvPicPr>
        <p:blipFill>
          <a:blip r:embed="rId4">
            <a:alphaModFix/>
          </a:blip>
          <a:stretch>
            <a:fillRect/>
          </a:stretch>
        </p:blipFill>
        <p:spPr>
          <a:xfrm>
            <a:off x="-1664806" y="2729624"/>
            <a:ext cx="2714301" cy="2886949"/>
          </a:xfrm>
          <a:prstGeom prst="rect">
            <a:avLst/>
          </a:prstGeom>
          <a:noFill/>
          <a:ln>
            <a:noFill/>
          </a:ln>
        </p:spPr>
      </p:pic>
      <p:pic>
        <p:nvPicPr>
          <p:cNvPr id="218" name="Google Shape;218;p27"/>
          <p:cNvPicPr preferRelativeResize="0"/>
          <p:nvPr/>
        </p:nvPicPr>
        <p:blipFill>
          <a:blip r:embed="rId5">
            <a:alphaModFix/>
          </a:blip>
          <a:stretch>
            <a:fillRect/>
          </a:stretch>
        </p:blipFill>
        <p:spPr>
          <a:xfrm>
            <a:off x="-501100" y="2459250"/>
            <a:ext cx="2007450" cy="2133851"/>
          </a:xfrm>
          <a:prstGeom prst="rect">
            <a:avLst/>
          </a:prstGeom>
          <a:noFill/>
          <a:ln>
            <a:noFill/>
          </a:ln>
        </p:spPr>
      </p:pic>
      <p:pic>
        <p:nvPicPr>
          <p:cNvPr id="219" name="Google Shape;219;p27"/>
          <p:cNvPicPr preferRelativeResize="0"/>
          <p:nvPr/>
        </p:nvPicPr>
        <p:blipFill>
          <a:blip r:embed="rId6">
            <a:alphaModFix/>
          </a:blip>
          <a:stretch>
            <a:fillRect/>
          </a:stretch>
        </p:blipFill>
        <p:spPr>
          <a:xfrm flipH="1">
            <a:off x="7983744" y="3231750"/>
            <a:ext cx="2643825" cy="2811999"/>
          </a:xfrm>
          <a:prstGeom prst="rect">
            <a:avLst/>
          </a:prstGeom>
          <a:noFill/>
          <a:ln>
            <a:noFill/>
          </a:ln>
        </p:spPr>
      </p:pic>
      <p:pic>
        <p:nvPicPr>
          <p:cNvPr id="220" name="Google Shape;220;p27"/>
          <p:cNvPicPr preferRelativeResize="0"/>
          <p:nvPr/>
        </p:nvPicPr>
        <p:blipFill>
          <a:blip r:embed="rId7">
            <a:alphaModFix/>
          </a:blip>
          <a:stretch>
            <a:fillRect/>
          </a:stretch>
        </p:blipFill>
        <p:spPr>
          <a:xfrm flipH="1" rot="-8564053">
            <a:off x="8263670" y="2047725"/>
            <a:ext cx="1360599" cy="1516100"/>
          </a:xfrm>
          <a:prstGeom prst="rect">
            <a:avLst/>
          </a:prstGeom>
          <a:noFill/>
          <a:ln>
            <a:noFill/>
          </a:ln>
        </p:spPr>
      </p:pic>
      <p:pic>
        <p:nvPicPr>
          <p:cNvPr id="221" name="Google Shape;221;p27"/>
          <p:cNvPicPr preferRelativeResize="0"/>
          <p:nvPr/>
        </p:nvPicPr>
        <p:blipFill>
          <a:blip r:embed="rId8">
            <a:alphaModFix/>
          </a:blip>
          <a:stretch>
            <a:fillRect/>
          </a:stretch>
        </p:blipFill>
        <p:spPr>
          <a:xfrm>
            <a:off x="8227774" y="-28375"/>
            <a:ext cx="1838098" cy="1953843"/>
          </a:xfrm>
          <a:prstGeom prst="rect">
            <a:avLst/>
          </a:prstGeom>
          <a:noFill/>
          <a:ln>
            <a:noFill/>
          </a:ln>
        </p:spPr>
      </p:pic>
      <p:pic>
        <p:nvPicPr>
          <p:cNvPr id="222" name="Google Shape;222;p27"/>
          <p:cNvPicPr preferRelativeResize="0"/>
          <p:nvPr/>
        </p:nvPicPr>
        <p:blipFill>
          <a:blip r:embed="rId9">
            <a:alphaModFix/>
          </a:blip>
          <a:stretch>
            <a:fillRect/>
          </a:stretch>
        </p:blipFill>
        <p:spPr>
          <a:xfrm flipH="1">
            <a:off x="7665163" y="-427900"/>
            <a:ext cx="1823151" cy="1937946"/>
          </a:xfrm>
          <a:prstGeom prst="rect">
            <a:avLst/>
          </a:prstGeom>
          <a:noFill/>
          <a:ln>
            <a:noFill/>
          </a:ln>
        </p:spPr>
      </p:pic>
      <p:pic>
        <p:nvPicPr>
          <p:cNvPr id="223" name="Google Shape;223;p27"/>
          <p:cNvPicPr preferRelativeResize="0"/>
          <p:nvPr/>
        </p:nvPicPr>
        <p:blipFill>
          <a:blip r:embed="rId10">
            <a:alphaModFix/>
          </a:blip>
          <a:stretch>
            <a:fillRect/>
          </a:stretch>
        </p:blipFill>
        <p:spPr>
          <a:xfrm>
            <a:off x="5848199" y="-467200"/>
            <a:ext cx="1341828" cy="1484926"/>
          </a:xfrm>
          <a:prstGeom prst="rect">
            <a:avLst/>
          </a:prstGeom>
          <a:noFill/>
          <a:ln>
            <a:noFill/>
          </a:ln>
        </p:spPr>
      </p:pic>
      <p:pic>
        <p:nvPicPr>
          <p:cNvPr id="224" name="Google Shape;224;p27"/>
          <p:cNvPicPr preferRelativeResize="0"/>
          <p:nvPr/>
        </p:nvPicPr>
        <p:blipFill>
          <a:blip r:embed="rId11">
            <a:alphaModFix/>
          </a:blip>
          <a:stretch>
            <a:fillRect/>
          </a:stretch>
        </p:blipFill>
        <p:spPr>
          <a:xfrm rot="-1463178">
            <a:off x="-1052345" y="361668"/>
            <a:ext cx="1756240" cy="1866831"/>
          </a:xfrm>
          <a:prstGeom prst="rect">
            <a:avLst/>
          </a:prstGeom>
          <a:noFill/>
          <a:ln>
            <a:noFill/>
          </a:ln>
        </p:spPr>
      </p:pic>
      <p:sp>
        <p:nvSpPr>
          <p:cNvPr id="225" name="Google Shape;225;p27"/>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6" name="Google Shape;226;p27"/>
          <p:cNvSpPr txBox="1"/>
          <p:nvPr>
            <p:ph idx="1" type="subTitle"/>
          </p:nvPr>
        </p:nvSpPr>
        <p:spPr>
          <a:xfrm>
            <a:off x="3119488" y="1969425"/>
            <a:ext cx="3552600" cy="465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7" name="Google Shape;227;p27"/>
          <p:cNvSpPr txBox="1"/>
          <p:nvPr>
            <p:ph idx="2" type="subTitle"/>
          </p:nvPr>
        </p:nvSpPr>
        <p:spPr>
          <a:xfrm>
            <a:off x="3119488" y="1630050"/>
            <a:ext cx="35526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8" name="Google Shape;228;p27"/>
          <p:cNvSpPr txBox="1"/>
          <p:nvPr>
            <p:ph idx="3" type="subTitle"/>
          </p:nvPr>
        </p:nvSpPr>
        <p:spPr>
          <a:xfrm>
            <a:off x="3119488" y="3173238"/>
            <a:ext cx="3552600" cy="465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9" name="Google Shape;229;p27"/>
          <p:cNvSpPr txBox="1"/>
          <p:nvPr>
            <p:ph idx="4" type="subTitle"/>
          </p:nvPr>
        </p:nvSpPr>
        <p:spPr>
          <a:xfrm>
            <a:off x="3119488" y="2833862"/>
            <a:ext cx="3552600" cy="306000"/>
          </a:xfrm>
          <a:prstGeom prst="rect">
            <a:avLst/>
          </a:prstGeom>
        </p:spPr>
        <p:txBody>
          <a:bodyPr anchorCtr="0" anchor="t" bIns="0" lIns="91425" spcFirstLastPara="1" rIns="91425" wrap="square" tIns="0">
            <a:noAutofit/>
          </a:bodyPr>
          <a:lstStyle>
            <a:lvl1pPr indent="0" lvl="0" marL="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230" name="Shape 230"/>
        <p:cNvGrpSpPr/>
        <p:nvPr/>
      </p:nvGrpSpPr>
      <p:grpSpPr>
        <a:xfrm>
          <a:off x="0" y="0"/>
          <a:ext cx="0" cy="0"/>
          <a:chOff x="0" y="0"/>
          <a:chExt cx="0" cy="0"/>
        </a:xfrm>
      </p:grpSpPr>
      <p:pic>
        <p:nvPicPr>
          <p:cNvPr id="231" name="Google Shape;231;p28"/>
          <p:cNvPicPr preferRelativeResize="0"/>
          <p:nvPr/>
        </p:nvPicPr>
        <p:blipFill>
          <a:blip r:embed="rId2">
            <a:alphaModFix/>
          </a:blip>
          <a:stretch>
            <a:fillRect/>
          </a:stretch>
        </p:blipFill>
        <p:spPr>
          <a:xfrm>
            <a:off x="4332948" y="-1258525"/>
            <a:ext cx="2140152" cy="2276248"/>
          </a:xfrm>
          <a:prstGeom prst="rect">
            <a:avLst/>
          </a:prstGeom>
          <a:noFill/>
          <a:ln>
            <a:noFill/>
          </a:ln>
        </p:spPr>
      </p:pic>
      <p:pic>
        <p:nvPicPr>
          <p:cNvPr id="232" name="Google Shape;232;p28"/>
          <p:cNvPicPr preferRelativeResize="0"/>
          <p:nvPr/>
        </p:nvPicPr>
        <p:blipFill>
          <a:blip r:embed="rId3">
            <a:alphaModFix/>
          </a:blip>
          <a:stretch>
            <a:fillRect/>
          </a:stretch>
        </p:blipFill>
        <p:spPr>
          <a:xfrm>
            <a:off x="6831149" y="-673900"/>
            <a:ext cx="1715302" cy="1911351"/>
          </a:xfrm>
          <a:prstGeom prst="rect">
            <a:avLst/>
          </a:prstGeom>
          <a:noFill/>
          <a:ln>
            <a:noFill/>
          </a:ln>
        </p:spPr>
      </p:pic>
      <p:pic>
        <p:nvPicPr>
          <p:cNvPr id="233" name="Google Shape;233;p28"/>
          <p:cNvPicPr preferRelativeResize="0"/>
          <p:nvPr/>
        </p:nvPicPr>
        <p:blipFill>
          <a:blip r:embed="rId4">
            <a:alphaModFix/>
          </a:blip>
          <a:stretch>
            <a:fillRect/>
          </a:stretch>
        </p:blipFill>
        <p:spPr>
          <a:xfrm>
            <a:off x="7688974" y="83975"/>
            <a:ext cx="1715298" cy="1823310"/>
          </a:xfrm>
          <a:prstGeom prst="rect">
            <a:avLst/>
          </a:prstGeom>
          <a:noFill/>
          <a:ln>
            <a:noFill/>
          </a:ln>
        </p:spPr>
      </p:pic>
      <p:pic>
        <p:nvPicPr>
          <p:cNvPr id="234" name="Google Shape;234;p28"/>
          <p:cNvPicPr preferRelativeResize="0"/>
          <p:nvPr/>
        </p:nvPicPr>
        <p:blipFill>
          <a:blip r:embed="rId5">
            <a:alphaModFix/>
          </a:blip>
          <a:stretch>
            <a:fillRect/>
          </a:stretch>
        </p:blipFill>
        <p:spPr>
          <a:xfrm rot="5147469">
            <a:off x="1771407" y="4408896"/>
            <a:ext cx="2301705" cy="2446649"/>
          </a:xfrm>
          <a:prstGeom prst="rect">
            <a:avLst/>
          </a:prstGeom>
          <a:noFill/>
          <a:ln>
            <a:noFill/>
          </a:ln>
        </p:spPr>
      </p:pic>
      <p:pic>
        <p:nvPicPr>
          <p:cNvPr id="235" name="Google Shape;235;p28"/>
          <p:cNvPicPr preferRelativeResize="0"/>
          <p:nvPr/>
        </p:nvPicPr>
        <p:blipFill>
          <a:blip r:embed="rId6">
            <a:alphaModFix/>
          </a:blip>
          <a:stretch>
            <a:fillRect/>
          </a:stretch>
        </p:blipFill>
        <p:spPr>
          <a:xfrm>
            <a:off x="-1447876" y="3219456"/>
            <a:ext cx="2426003" cy="2580319"/>
          </a:xfrm>
          <a:prstGeom prst="rect">
            <a:avLst/>
          </a:prstGeom>
          <a:noFill/>
          <a:ln>
            <a:noFill/>
          </a:ln>
        </p:spPr>
      </p:pic>
      <p:pic>
        <p:nvPicPr>
          <p:cNvPr id="236" name="Google Shape;236;p28"/>
          <p:cNvPicPr preferRelativeResize="0"/>
          <p:nvPr/>
        </p:nvPicPr>
        <p:blipFill>
          <a:blip r:embed="rId7">
            <a:alphaModFix/>
          </a:blip>
          <a:stretch>
            <a:fillRect/>
          </a:stretch>
        </p:blipFill>
        <p:spPr>
          <a:xfrm>
            <a:off x="-447048" y="2662899"/>
            <a:ext cx="1794230" cy="1907208"/>
          </a:xfrm>
          <a:prstGeom prst="rect">
            <a:avLst/>
          </a:prstGeom>
          <a:noFill/>
          <a:ln>
            <a:noFill/>
          </a:ln>
        </p:spPr>
      </p:pic>
      <p:pic>
        <p:nvPicPr>
          <p:cNvPr id="237" name="Google Shape;237;p28"/>
          <p:cNvPicPr preferRelativeResize="0"/>
          <p:nvPr/>
        </p:nvPicPr>
        <p:blipFill>
          <a:blip r:embed="rId8">
            <a:alphaModFix/>
          </a:blip>
          <a:stretch>
            <a:fillRect/>
          </a:stretch>
        </p:blipFill>
        <p:spPr>
          <a:xfrm>
            <a:off x="6352656" y="4231675"/>
            <a:ext cx="2714301" cy="2885244"/>
          </a:xfrm>
          <a:prstGeom prst="rect">
            <a:avLst/>
          </a:prstGeom>
          <a:noFill/>
          <a:ln>
            <a:noFill/>
          </a:ln>
        </p:spPr>
      </p:pic>
      <p:pic>
        <p:nvPicPr>
          <p:cNvPr id="238" name="Google Shape;238;p28"/>
          <p:cNvPicPr preferRelativeResize="0"/>
          <p:nvPr/>
        </p:nvPicPr>
        <p:blipFill>
          <a:blip r:embed="rId9">
            <a:alphaModFix/>
          </a:blip>
          <a:stretch>
            <a:fillRect/>
          </a:stretch>
        </p:blipFill>
        <p:spPr>
          <a:xfrm rot="6299999">
            <a:off x="8115302" y="2866850"/>
            <a:ext cx="1737781" cy="1846051"/>
          </a:xfrm>
          <a:prstGeom prst="rect">
            <a:avLst/>
          </a:prstGeom>
          <a:noFill/>
          <a:ln>
            <a:noFill/>
          </a:ln>
        </p:spPr>
      </p:pic>
      <p:sp>
        <p:nvSpPr>
          <p:cNvPr id="239" name="Google Shape;239;p28"/>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0" name="Google Shape;240;p28"/>
          <p:cNvSpPr txBox="1"/>
          <p:nvPr>
            <p:ph idx="1" type="subTitle"/>
          </p:nvPr>
        </p:nvSpPr>
        <p:spPr>
          <a:xfrm>
            <a:off x="1950744" y="3354552"/>
            <a:ext cx="2067600" cy="708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8"/>
          <p:cNvSpPr txBox="1"/>
          <p:nvPr>
            <p:ph idx="2" type="subTitle"/>
          </p:nvPr>
        </p:nvSpPr>
        <p:spPr>
          <a:xfrm>
            <a:off x="1950731" y="3014303"/>
            <a:ext cx="20676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8"/>
          <p:cNvSpPr txBox="1"/>
          <p:nvPr>
            <p:ph idx="3" type="subTitle"/>
          </p:nvPr>
        </p:nvSpPr>
        <p:spPr>
          <a:xfrm>
            <a:off x="5125669" y="3354550"/>
            <a:ext cx="2067600" cy="708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28"/>
          <p:cNvSpPr txBox="1"/>
          <p:nvPr>
            <p:ph idx="4" type="subTitle"/>
          </p:nvPr>
        </p:nvSpPr>
        <p:spPr>
          <a:xfrm>
            <a:off x="5125656" y="3014300"/>
            <a:ext cx="20676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9">
    <p:spTree>
      <p:nvGrpSpPr>
        <p:cNvPr id="244" name="Shape 244"/>
        <p:cNvGrpSpPr/>
        <p:nvPr/>
      </p:nvGrpSpPr>
      <p:grpSpPr>
        <a:xfrm>
          <a:off x="0" y="0"/>
          <a:ext cx="0" cy="0"/>
          <a:chOff x="0" y="0"/>
          <a:chExt cx="0" cy="0"/>
        </a:xfrm>
      </p:grpSpPr>
      <p:pic>
        <p:nvPicPr>
          <p:cNvPr id="245" name="Google Shape;245;p29"/>
          <p:cNvPicPr preferRelativeResize="0"/>
          <p:nvPr/>
        </p:nvPicPr>
        <p:blipFill>
          <a:blip r:embed="rId2">
            <a:alphaModFix/>
          </a:blip>
          <a:stretch>
            <a:fillRect/>
          </a:stretch>
        </p:blipFill>
        <p:spPr>
          <a:xfrm>
            <a:off x="-1676300" y="1274376"/>
            <a:ext cx="2509100" cy="2668700"/>
          </a:xfrm>
          <a:prstGeom prst="rect">
            <a:avLst/>
          </a:prstGeom>
          <a:noFill/>
          <a:ln>
            <a:noFill/>
          </a:ln>
        </p:spPr>
      </p:pic>
      <p:pic>
        <p:nvPicPr>
          <p:cNvPr id="246" name="Google Shape;246;p29"/>
          <p:cNvPicPr preferRelativeResize="0"/>
          <p:nvPr/>
        </p:nvPicPr>
        <p:blipFill>
          <a:blip r:embed="rId3">
            <a:alphaModFix/>
          </a:blip>
          <a:stretch>
            <a:fillRect/>
          </a:stretch>
        </p:blipFill>
        <p:spPr>
          <a:xfrm>
            <a:off x="5843762" y="-1177875"/>
            <a:ext cx="1865289" cy="1983925"/>
          </a:xfrm>
          <a:prstGeom prst="rect">
            <a:avLst/>
          </a:prstGeom>
          <a:noFill/>
          <a:ln>
            <a:noFill/>
          </a:ln>
        </p:spPr>
      </p:pic>
      <p:pic>
        <p:nvPicPr>
          <p:cNvPr id="247" name="Google Shape;247;p29"/>
          <p:cNvPicPr preferRelativeResize="0"/>
          <p:nvPr/>
        </p:nvPicPr>
        <p:blipFill>
          <a:blip r:embed="rId4">
            <a:alphaModFix/>
          </a:blip>
          <a:stretch>
            <a:fillRect/>
          </a:stretch>
        </p:blipFill>
        <p:spPr>
          <a:xfrm>
            <a:off x="8228050" y="-345000"/>
            <a:ext cx="1715302" cy="1911351"/>
          </a:xfrm>
          <a:prstGeom prst="rect">
            <a:avLst/>
          </a:prstGeom>
          <a:noFill/>
          <a:ln>
            <a:noFill/>
          </a:ln>
        </p:spPr>
      </p:pic>
      <p:sp>
        <p:nvSpPr>
          <p:cNvPr id="248" name="Google Shape;248;p29"/>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9" name="Google Shape;249;p29"/>
          <p:cNvSpPr txBox="1"/>
          <p:nvPr>
            <p:ph idx="1" type="body"/>
          </p:nvPr>
        </p:nvSpPr>
        <p:spPr>
          <a:xfrm>
            <a:off x="717100" y="1152475"/>
            <a:ext cx="3855000" cy="3416400"/>
          </a:xfrm>
          <a:prstGeom prst="rect">
            <a:avLst/>
          </a:prstGeom>
        </p:spPr>
        <p:txBody>
          <a:bodyPr anchorCtr="0" anchor="t" bIns="0" lIns="91425" spcFirstLastPara="1" rIns="91425" wrap="square" tIns="0">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0" name="Google Shape;250;p29"/>
          <p:cNvSpPr txBox="1"/>
          <p:nvPr>
            <p:ph idx="2" type="body"/>
          </p:nvPr>
        </p:nvSpPr>
        <p:spPr>
          <a:xfrm>
            <a:off x="4572000" y="1152475"/>
            <a:ext cx="3855000" cy="3416400"/>
          </a:xfrm>
          <a:prstGeom prst="rect">
            <a:avLst/>
          </a:prstGeom>
        </p:spPr>
        <p:txBody>
          <a:bodyPr anchorCtr="0" anchor="t" bIns="0" lIns="91425" spcFirstLastPara="1" rIns="91425" wrap="square" tIns="0">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251" name="Google Shape;251;p29"/>
          <p:cNvPicPr preferRelativeResize="0"/>
          <p:nvPr/>
        </p:nvPicPr>
        <p:blipFill>
          <a:blip r:embed="rId5">
            <a:alphaModFix/>
          </a:blip>
          <a:stretch>
            <a:fillRect/>
          </a:stretch>
        </p:blipFill>
        <p:spPr>
          <a:xfrm>
            <a:off x="2777902" y="4363437"/>
            <a:ext cx="2350526" cy="2498540"/>
          </a:xfrm>
          <a:prstGeom prst="rect">
            <a:avLst/>
          </a:prstGeom>
          <a:noFill/>
          <a:ln>
            <a:noFill/>
          </a:ln>
        </p:spPr>
      </p:pic>
      <p:pic>
        <p:nvPicPr>
          <p:cNvPr id="252" name="Google Shape;252;p29"/>
          <p:cNvPicPr preferRelativeResize="0"/>
          <p:nvPr/>
        </p:nvPicPr>
        <p:blipFill>
          <a:blip r:embed="rId6">
            <a:alphaModFix/>
          </a:blip>
          <a:stretch>
            <a:fillRect/>
          </a:stretch>
        </p:blipFill>
        <p:spPr>
          <a:xfrm>
            <a:off x="7101573" y="3659800"/>
            <a:ext cx="2771675" cy="2946201"/>
          </a:xfrm>
          <a:prstGeom prst="rect">
            <a:avLst/>
          </a:prstGeom>
          <a:noFill/>
          <a:ln>
            <a:noFill/>
          </a:ln>
        </p:spPr>
      </p:pic>
      <p:pic>
        <p:nvPicPr>
          <p:cNvPr id="253" name="Google Shape;253;p29"/>
          <p:cNvPicPr preferRelativeResize="0"/>
          <p:nvPr/>
        </p:nvPicPr>
        <p:blipFill>
          <a:blip r:embed="rId7">
            <a:alphaModFix/>
          </a:blip>
          <a:stretch>
            <a:fillRect/>
          </a:stretch>
        </p:blipFill>
        <p:spPr>
          <a:xfrm rot="841556">
            <a:off x="6527832" y="3681876"/>
            <a:ext cx="733567" cy="1841099"/>
          </a:xfrm>
          <a:prstGeom prst="rect">
            <a:avLst/>
          </a:prstGeom>
          <a:noFill/>
          <a:ln>
            <a:noFill/>
          </a:ln>
        </p:spPr>
      </p:pic>
      <p:pic>
        <p:nvPicPr>
          <p:cNvPr id="254" name="Google Shape;254;p29"/>
          <p:cNvPicPr preferRelativeResize="0"/>
          <p:nvPr/>
        </p:nvPicPr>
        <p:blipFill>
          <a:blip r:embed="rId8">
            <a:alphaModFix/>
          </a:blip>
          <a:stretch>
            <a:fillRect/>
          </a:stretch>
        </p:blipFill>
        <p:spPr>
          <a:xfrm>
            <a:off x="8218228" y="2952700"/>
            <a:ext cx="1655026" cy="17592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55" name="Shape 255"/>
        <p:cNvGrpSpPr/>
        <p:nvPr/>
      </p:nvGrpSpPr>
      <p:grpSpPr>
        <a:xfrm>
          <a:off x="0" y="0"/>
          <a:ext cx="0" cy="0"/>
          <a:chOff x="0" y="0"/>
          <a:chExt cx="0" cy="0"/>
        </a:xfrm>
      </p:grpSpPr>
      <p:pic>
        <p:nvPicPr>
          <p:cNvPr id="256" name="Google Shape;256;p30"/>
          <p:cNvPicPr preferRelativeResize="0"/>
          <p:nvPr/>
        </p:nvPicPr>
        <p:blipFill>
          <a:blip r:embed="rId2">
            <a:alphaModFix/>
          </a:blip>
          <a:stretch>
            <a:fillRect/>
          </a:stretch>
        </p:blipFill>
        <p:spPr>
          <a:xfrm>
            <a:off x="879376" y="3844575"/>
            <a:ext cx="648975" cy="1628749"/>
          </a:xfrm>
          <a:prstGeom prst="rect">
            <a:avLst/>
          </a:prstGeom>
          <a:noFill/>
          <a:ln>
            <a:noFill/>
          </a:ln>
        </p:spPr>
      </p:pic>
      <p:pic>
        <p:nvPicPr>
          <p:cNvPr id="257" name="Google Shape;257;p30"/>
          <p:cNvPicPr preferRelativeResize="0"/>
          <p:nvPr/>
        </p:nvPicPr>
        <p:blipFill>
          <a:blip r:embed="rId3">
            <a:alphaModFix/>
          </a:blip>
          <a:stretch>
            <a:fillRect/>
          </a:stretch>
        </p:blipFill>
        <p:spPr>
          <a:xfrm>
            <a:off x="7252223" y="3515188"/>
            <a:ext cx="3104024" cy="3299475"/>
          </a:xfrm>
          <a:prstGeom prst="rect">
            <a:avLst/>
          </a:prstGeom>
          <a:noFill/>
          <a:ln>
            <a:noFill/>
          </a:ln>
        </p:spPr>
      </p:pic>
      <p:pic>
        <p:nvPicPr>
          <p:cNvPr id="258" name="Google Shape;258;p30"/>
          <p:cNvPicPr preferRelativeResize="0"/>
          <p:nvPr/>
        </p:nvPicPr>
        <p:blipFill>
          <a:blip r:embed="rId4">
            <a:alphaModFix/>
          </a:blip>
          <a:stretch>
            <a:fillRect/>
          </a:stretch>
        </p:blipFill>
        <p:spPr>
          <a:xfrm>
            <a:off x="8102450" y="2879075"/>
            <a:ext cx="1403576" cy="1491002"/>
          </a:xfrm>
          <a:prstGeom prst="rect">
            <a:avLst/>
          </a:prstGeom>
          <a:noFill/>
          <a:ln>
            <a:noFill/>
          </a:ln>
        </p:spPr>
      </p:pic>
      <p:pic>
        <p:nvPicPr>
          <p:cNvPr id="259" name="Google Shape;259;p30"/>
          <p:cNvPicPr preferRelativeResize="0"/>
          <p:nvPr/>
        </p:nvPicPr>
        <p:blipFill>
          <a:blip r:embed="rId5">
            <a:alphaModFix/>
          </a:blip>
          <a:stretch>
            <a:fillRect/>
          </a:stretch>
        </p:blipFill>
        <p:spPr>
          <a:xfrm rot="5400000">
            <a:off x="6536197" y="-1058850"/>
            <a:ext cx="1833001" cy="1948425"/>
          </a:xfrm>
          <a:prstGeom prst="rect">
            <a:avLst/>
          </a:prstGeom>
          <a:noFill/>
          <a:ln>
            <a:noFill/>
          </a:ln>
        </p:spPr>
      </p:pic>
      <p:pic>
        <p:nvPicPr>
          <p:cNvPr id="260" name="Google Shape;260;p30"/>
          <p:cNvPicPr preferRelativeResize="0"/>
          <p:nvPr/>
        </p:nvPicPr>
        <p:blipFill>
          <a:blip r:embed="rId6">
            <a:alphaModFix/>
          </a:blip>
          <a:stretch>
            <a:fillRect/>
          </a:stretch>
        </p:blipFill>
        <p:spPr>
          <a:xfrm>
            <a:off x="7460900" y="-282625"/>
            <a:ext cx="1635199" cy="1738150"/>
          </a:xfrm>
          <a:prstGeom prst="rect">
            <a:avLst/>
          </a:prstGeom>
          <a:noFill/>
          <a:ln>
            <a:noFill/>
          </a:ln>
        </p:spPr>
      </p:pic>
      <p:pic>
        <p:nvPicPr>
          <p:cNvPr id="261" name="Google Shape;261;p30"/>
          <p:cNvPicPr preferRelativeResize="0"/>
          <p:nvPr/>
        </p:nvPicPr>
        <p:blipFill>
          <a:blip r:embed="rId7">
            <a:alphaModFix/>
          </a:blip>
          <a:stretch>
            <a:fillRect/>
          </a:stretch>
        </p:blipFill>
        <p:spPr>
          <a:xfrm rot="-9899999">
            <a:off x="-753545" y="2485601"/>
            <a:ext cx="1672025" cy="1776197"/>
          </a:xfrm>
          <a:prstGeom prst="rect">
            <a:avLst/>
          </a:prstGeom>
          <a:noFill/>
          <a:ln>
            <a:noFill/>
          </a:ln>
        </p:spPr>
      </p:pic>
      <p:pic>
        <p:nvPicPr>
          <p:cNvPr id="262" name="Google Shape;262;p30"/>
          <p:cNvPicPr preferRelativeResize="0"/>
          <p:nvPr/>
        </p:nvPicPr>
        <p:blipFill>
          <a:blip r:embed="rId8">
            <a:alphaModFix/>
          </a:blip>
          <a:stretch>
            <a:fillRect/>
          </a:stretch>
        </p:blipFill>
        <p:spPr>
          <a:xfrm>
            <a:off x="3204913" y="3960925"/>
            <a:ext cx="2524225" cy="2684775"/>
          </a:xfrm>
          <a:prstGeom prst="rect">
            <a:avLst/>
          </a:prstGeom>
          <a:noFill/>
          <a:ln>
            <a:noFill/>
          </a:ln>
        </p:spPr>
      </p:pic>
      <p:pic>
        <p:nvPicPr>
          <p:cNvPr id="263" name="Google Shape;263;p30"/>
          <p:cNvPicPr preferRelativeResize="0"/>
          <p:nvPr/>
        </p:nvPicPr>
        <p:blipFill>
          <a:blip r:embed="rId9">
            <a:alphaModFix/>
          </a:blip>
          <a:stretch>
            <a:fillRect/>
          </a:stretch>
        </p:blipFill>
        <p:spPr>
          <a:xfrm>
            <a:off x="4970650" y="3960925"/>
            <a:ext cx="1670326" cy="1775527"/>
          </a:xfrm>
          <a:prstGeom prst="rect">
            <a:avLst/>
          </a:prstGeom>
          <a:noFill/>
          <a:ln>
            <a:noFill/>
          </a:ln>
        </p:spPr>
      </p:pic>
      <p:pic>
        <p:nvPicPr>
          <p:cNvPr id="264" name="Google Shape;264;p30"/>
          <p:cNvPicPr preferRelativeResize="0"/>
          <p:nvPr/>
        </p:nvPicPr>
        <p:blipFill>
          <a:blip r:embed="rId10">
            <a:alphaModFix/>
          </a:blip>
          <a:stretch>
            <a:fillRect/>
          </a:stretch>
        </p:blipFill>
        <p:spPr>
          <a:xfrm>
            <a:off x="-764175" y="881475"/>
            <a:ext cx="1272849" cy="1353801"/>
          </a:xfrm>
          <a:prstGeom prst="rect">
            <a:avLst/>
          </a:prstGeom>
          <a:noFill/>
          <a:ln>
            <a:noFill/>
          </a:ln>
        </p:spPr>
      </p:pic>
      <p:sp>
        <p:nvSpPr>
          <p:cNvPr id="265" name="Google Shape;265;p30"/>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6" name="Google Shape;266;p30"/>
          <p:cNvSpPr txBox="1"/>
          <p:nvPr>
            <p:ph idx="1" type="subTitle"/>
          </p:nvPr>
        </p:nvSpPr>
        <p:spPr>
          <a:xfrm>
            <a:off x="1098106" y="2777100"/>
            <a:ext cx="1890000" cy="706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7" name="Google Shape;267;p30"/>
          <p:cNvSpPr txBox="1"/>
          <p:nvPr>
            <p:ph idx="2" type="subTitle"/>
          </p:nvPr>
        </p:nvSpPr>
        <p:spPr>
          <a:xfrm>
            <a:off x="1098106" y="2436850"/>
            <a:ext cx="18900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8" name="Google Shape;268;p30"/>
          <p:cNvSpPr txBox="1"/>
          <p:nvPr>
            <p:ph idx="3" type="subTitle"/>
          </p:nvPr>
        </p:nvSpPr>
        <p:spPr>
          <a:xfrm>
            <a:off x="3627006" y="2777100"/>
            <a:ext cx="1890000" cy="706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9" name="Google Shape;269;p30"/>
          <p:cNvSpPr txBox="1"/>
          <p:nvPr>
            <p:ph idx="4" type="subTitle"/>
          </p:nvPr>
        </p:nvSpPr>
        <p:spPr>
          <a:xfrm>
            <a:off x="3627005" y="2436850"/>
            <a:ext cx="18900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0" name="Google Shape;270;p30"/>
          <p:cNvSpPr txBox="1"/>
          <p:nvPr>
            <p:ph idx="5" type="subTitle"/>
          </p:nvPr>
        </p:nvSpPr>
        <p:spPr>
          <a:xfrm>
            <a:off x="6155906" y="2777100"/>
            <a:ext cx="1890000" cy="706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1" name="Google Shape;271;p30"/>
          <p:cNvSpPr txBox="1"/>
          <p:nvPr>
            <p:ph idx="6" type="subTitle"/>
          </p:nvPr>
        </p:nvSpPr>
        <p:spPr>
          <a:xfrm>
            <a:off x="6155906" y="2436850"/>
            <a:ext cx="18900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3">
    <p:spTree>
      <p:nvGrpSpPr>
        <p:cNvPr id="272" name="Shape 272"/>
        <p:cNvGrpSpPr/>
        <p:nvPr/>
      </p:nvGrpSpPr>
      <p:grpSpPr>
        <a:xfrm>
          <a:off x="0" y="0"/>
          <a:ext cx="0" cy="0"/>
          <a:chOff x="0" y="0"/>
          <a:chExt cx="0" cy="0"/>
        </a:xfrm>
      </p:grpSpPr>
      <p:pic>
        <p:nvPicPr>
          <p:cNvPr id="273" name="Google Shape;273;p31"/>
          <p:cNvPicPr preferRelativeResize="0"/>
          <p:nvPr/>
        </p:nvPicPr>
        <p:blipFill>
          <a:blip r:embed="rId2">
            <a:alphaModFix/>
          </a:blip>
          <a:stretch>
            <a:fillRect/>
          </a:stretch>
        </p:blipFill>
        <p:spPr>
          <a:xfrm>
            <a:off x="7101573" y="3659800"/>
            <a:ext cx="2771675" cy="2946201"/>
          </a:xfrm>
          <a:prstGeom prst="rect">
            <a:avLst/>
          </a:prstGeom>
          <a:noFill/>
          <a:ln>
            <a:noFill/>
          </a:ln>
        </p:spPr>
      </p:pic>
      <p:pic>
        <p:nvPicPr>
          <p:cNvPr id="274" name="Google Shape;274;p31"/>
          <p:cNvPicPr preferRelativeResize="0"/>
          <p:nvPr/>
        </p:nvPicPr>
        <p:blipFill>
          <a:blip r:embed="rId3">
            <a:alphaModFix/>
          </a:blip>
          <a:stretch>
            <a:fillRect/>
          </a:stretch>
        </p:blipFill>
        <p:spPr>
          <a:xfrm>
            <a:off x="8349182" y="103975"/>
            <a:ext cx="2032676" cy="2161975"/>
          </a:xfrm>
          <a:prstGeom prst="rect">
            <a:avLst/>
          </a:prstGeom>
          <a:noFill/>
          <a:ln>
            <a:noFill/>
          </a:ln>
        </p:spPr>
      </p:pic>
      <p:pic>
        <p:nvPicPr>
          <p:cNvPr id="275" name="Google Shape;275;p31"/>
          <p:cNvPicPr preferRelativeResize="0"/>
          <p:nvPr/>
        </p:nvPicPr>
        <p:blipFill>
          <a:blip r:embed="rId4">
            <a:alphaModFix/>
          </a:blip>
          <a:stretch>
            <a:fillRect/>
          </a:stretch>
        </p:blipFill>
        <p:spPr>
          <a:xfrm>
            <a:off x="7715650" y="-528925"/>
            <a:ext cx="1272276" cy="1417674"/>
          </a:xfrm>
          <a:prstGeom prst="rect">
            <a:avLst/>
          </a:prstGeom>
          <a:noFill/>
          <a:ln>
            <a:noFill/>
          </a:ln>
        </p:spPr>
      </p:pic>
      <p:pic>
        <p:nvPicPr>
          <p:cNvPr id="276" name="Google Shape;276;p31"/>
          <p:cNvPicPr preferRelativeResize="0"/>
          <p:nvPr/>
        </p:nvPicPr>
        <p:blipFill>
          <a:blip r:embed="rId5">
            <a:alphaModFix/>
          </a:blip>
          <a:stretch>
            <a:fillRect/>
          </a:stretch>
        </p:blipFill>
        <p:spPr>
          <a:xfrm>
            <a:off x="8218228" y="2952700"/>
            <a:ext cx="1655026" cy="1759250"/>
          </a:xfrm>
          <a:prstGeom prst="rect">
            <a:avLst/>
          </a:prstGeom>
          <a:noFill/>
          <a:ln>
            <a:noFill/>
          </a:ln>
        </p:spPr>
      </p:pic>
      <p:sp>
        <p:nvSpPr>
          <p:cNvPr id="277" name="Google Shape;277;p31"/>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78" name="Google Shape;278;p31"/>
          <p:cNvSpPr txBox="1"/>
          <p:nvPr>
            <p:ph idx="1" type="subTitle"/>
          </p:nvPr>
        </p:nvSpPr>
        <p:spPr>
          <a:xfrm>
            <a:off x="2450250" y="1691500"/>
            <a:ext cx="4895100" cy="471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9" name="Google Shape;279;p31"/>
          <p:cNvSpPr txBox="1"/>
          <p:nvPr>
            <p:ph idx="2" type="subTitle"/>
          </p:nvPr>
        </p:nvSpPr>
        <p:spPr>
          <a:xfrm>
            <a:off x="2450250" y="1351250"/>
            <a:ext cx="4895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0" name="Google Shape;280;p31"/>
          <p:cNvSpPr txBox="1"/>
          <p:nvPr>
            <p:ph idx="3" type="subTitle"/>
          </p:nvPr>
        </p:nvSpPr>
        <p:spPr>
          <a:xfrm>
            <a:off x="2450250" y="2684063"/>
            <a:ext cx="4895100" cy="471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1" name="Google Shape;281;p31"/>
          <p:cNvSpPr txBox="1"/>
          <p:nvPr>
            <p:ph idx="4" type="subTitle"/>
          </p:nvPr>
        </p:nvSpPr>
        <p:spPr>
          <a:xfrm>
            <a:off x="2450250" y="2343812"/>
            <a:ext cx="4895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2" name="Google Shape;282;p31"/>
          <p:cNvSpPr txBox="1"/>
          <p:nvPr>
            <p:ph idx="5" type="subTitle"/>
          </p:nvPr>
        </p:nvSpPr>
        <p:spPr>
          <a:xfrm>
            <a:off x="2450250" y="3676650"/>
            <a:ext cx="4895100" cy="471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3" name="Google Shape;283;p31"/>
          <p:cNvSpPr txBox="1"/>
          <p:nvPr>
            <p:ph idx="6" type="subTitle"/>
          </p:nvPr>
        </p:nvSpPr>
        <p:spPr>
          <a:xfrm>
            <a:off x="2450250" y="3336400"/>
            <a:ext cx="4895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284" name="Google Shape;284;p31"/>
          <p:cNvPicPr preferRelativeResize="0"/>
          <p:nvPr/>
        </p:nvPicPr>
        <p:blipFill>
          <a:blip r:embed="rId6">
            <a:alphaModFix/>
          </a:blip>
          <a:stretch>
            <a:fillRect/>
          </a:stretch>
        </p:blipFill>
        <p:spPr>
          <a:xfrm>
            <a:off x="-2138125" y="1761475"/>
            <a:ext cx="3010526" cy="3200123"/>
          </a:xfrm>
          <a:prstGeom prst="rect">
            <a:avLst/>
          </a:prstGeom>
          <a:noFill/>
          <a:ln>
            <a:noFill/>
          </a:ln>
        </p:spPr>
      </p:pic>
      <p:pic>
        <p:nvPicPr>
          <p:cNvPr id="285" name="Google Shape;285;p31"/>
          <p:cNvPicPr preferRelativeResize="0"/>
          <p:nvPr/>
        </p:nvPicPr>
        <p:blipFill>
          <a:blip r:embed="rId7">
            <a:alphaModFix/>
          </a:blip>
          <a:stretch>
            <a:fillRect/>
          </a:stretch>
        </p:blipFill>
        <p:spPr>
          <a:xfrm>
            <a:off x="-378800" y="3377950"/>
            <a:ext cx="1634548" cy="1737471"/>
          </a:xfrm>
          <a:prstGeom prst="rect">
            <a:avLst/>
          </a:prstGeom>
          <a:noFill/>
          <a:ln>
            <a:noFill/>
          </a:ln>
        </p:spPr>
      </p:pic>
      <p:pic>
        <p:nvPicPr>
          <p:cNvPr id="286" name="Google Shape;286;p31"/>
          <p:cNvPicPr preferRelativeResize="0"/>
          <p:nvPr/>
        </p:nvPicPr>
        <p:blipFill>
          <a:blip r:embed="rId8">
            <a:alphaModFix/>
          </a:blip>
          <a:stretch>
            <a:fillRect/>
          </a:stretch>
        </p:blipFill>
        <p:spPr>
          <a:xfrm rot="994104">
            <a:off x="4698566" y="4241109"/>
            <a:ext cx="1430246" cy="1519360"/>
          </a:xfrm>
          <a:prstGeom prst="rect">
            <a:avLst/>
          </a:prstGeom>
          <a:noFill/>
          <a:ln>
            <a:noFill/>
          </a:ln>
        </p:spPr>
      </p:pic>
      <p:pic>
        <p:nvPicPr>
          <p:cNvPr id="287" name="Google Shape;287;p31"/>
          <p:cNvPicPr preferRelativeResize="0"/>
          <p:nvPr/>
        </p:nvPicPr>
        <p:blipFill>
          <a:blip r:embed="rId9">
            <a:alphaModFix/>
          </a:blip>
          <a:stretch>
            <a:fillRect/>
          </a:stretch>
        </p:blipFill>
        <p:spPr>
          <a:xfrm rot="-9681789">
            <a:off x="3010673" y="4152699"/>
            <a:ext cx="1514902" cy="1676452"/>
          </a:xfrm>
          <a:prstGeom prst="rect">
            <a:avLst/>
          </a:prstGeom>
          <a:noFill/>
          <a:ln>
            <a:noFill/>
          </a:ln>
        </p:spPr>
      </p:pic>
      <p:pic>
        <p:nvPicPr>
          <p:cNvPr id="288" name="Google Shape;288;p31"/>
          <p:cNvPicPr preferRelativeResize="0"/>
          <p:nvPr/>
        </p:nvPicPr>
        <p:blipFill>
          <a:blip r:embed="rId10">
            <a:alphaModFix/>
          </a:blip>
          <a:stretch>
            <a:fillRect/>
          </a:stretch>
        </p:blipFill>
        <p:spPr>
          <a:xfrm rot="-2256113">
            <a:off x="-1112549" y="-761278"/>
            <a:ext cx="2005927" cy="213223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289" name="Shape 289"/>
        <p:cNvGrpSpPr/>
        <p:nvPr/>
      </p:nvGrpSpPr>
      <p:grpSpPr>
        <a:xfrm>
          <a:off x="0" y="0"/>
          <a:ext cx="0" cy="0"/>
          <a:chOff x="0" y="0"/>
          <a:chExt cx="0" cy="0"/>
        </a:xfrm>
      </p:grpSpPr>
      <p:pic>
        <p:nvPicPr>
          <p:cNvPr id="290" name="Google Shape;290;p32"/>
          <p:cNvPicPr preferRelativeResize="0"/>
          <p:nvPr/>
        </p:nvPicPr>
        <p:blipFill>
          <a:blip r:embed="rId2">
            <a:alphaModFix/>
          </a:blip>
          <a:stretch>
            <a:fillRect/>
          </a:stretch>
        </p:blipFill>
        <p:spPr>
          <a:xfrm>
            <a:off x="8337981" y="2245250"/>
            <a:ext cx="2714301" cy="2885244"/>
          </a:xfrm>
          <a:prstGeom prst="rect">
            <a:avLst/>
          </a:prstGeom>
          <a:noFill/>
          <a:ln>
            <a:noFill/>
          </a:ln>
        </p:spPr>
      </p:pic>
      <p:pic>
        <p:nvPicPr>
          <p:cNvPr id="291" name="Google Shape;291;p32"/>
          <p:cNvPicPr preferRelativeResize="0"/>
          <p:nvPr/>
        </p:nvPicPr>
        <p:blipFill>
          <a:blip r:embed="rId3">
            <a:alphaModFix/>
          </a:blip>
          <a:stretch>
            <a:fillRect/>
          </a:stretch>
        </p:blipFill>
        <p:spPr>
          <a:xfrm>
            <a:off x="-1664806" y="2729624"/>
            <a:ext cx="2714301" cy="2886949"/>
          </a:xfrm>
          <a:prstGeom prst="rect">
            <a:avLst/>
          </a:prstGeom>
          <a:noFill/>
          <a:ln>
            <a:noFill/>
          </a:ln>
        </p:spPr>
      </p:pic>
      <p:pic>
        <p:nvPicPr>
          <p:cNvPr id="292" name="Google Shape;292;p32"/>
          <p:cNvPicPr preferRelativeResize="0"/>
          <p:nvPr/>
        </p:nvPicPr>
        <p:blipFill>
          <a:blip r:embed="rId4">
            <a:alphaModFix/>
          </a:blip>
          <a:stretch>
            <a:fillRect/>
          </a:stretch>
        </p:blipFill>
        <p:spPr>
          <a:xfrm rot="6299999">
            <a:off x="7331077" y="4368950"/>
            <a:ext cx="1737781" cy="1846051"/>
          </a:xfrm>
          <a:prstGeom prst="rect">
            <a:avLst/>
          </a:prstGeom>
          <a:noFill/>
          <a:ln>
            <a:noFill/>
          </a:ln>
        </p:spPr>
      </p:pic>
      <p:pic>
        <p:nvPicPr>
          <p:cNvPr id="293" name="Google Shape;293;p32"/>
          <p:cNvPicPr preferRelativeResize="0"/>
          <p:nvPr/>
        </p:nvPicPr>
        <p:blipFill>
          <a:blip r:embed="rId5">
            <a:alphaModFix/>
          </a:blip>
          <a:stretch>
            <a:fillRect/>
          </a:stretch>
        </p:blipFill>
        <p:spPr>
          <a:xfrm>
            <a:off x="-431975" y="4139800"/>
            <a:ext cx="2007450" cy="2133851"/>
          </a:xfrm>
          <a:prstGeom prst="rect">
            <a:avLst/>
          </a:prstGeom>
          <a:noFill/>
          <a:ln>
            <a:noFill/>
          </a:ln>
        </p:spPr>
      </p:pic>
      <p:pic>
        <p:nvPicPr>
          <p:cNvPr id="294" name="Google Shape;294;p32"/>
          <p:cNvPicPr preferRelativeResize="0"/>
          <p:nvPr/>
        </p:nvPicPr>
        <p:blipFill>
          <a:blip r:embed="rId6">
            <a:alphaModFix/>
          </a:blip>
          <a:stretch>
            <a:fillRect/>
          </a:stretch>
        </p:blipFill>
        <p:spPr>
          <a:xfrm>
            <a:off x="8227774" y="-28375"/>
            <a:ext cx="1838098" cy="1953843"/>
          </a:xfrm>
          <a:prstGeom prst="rect">
            <a:avLst/>
          </a:prstGeom>
          <a:noFill/>
          <a:ln>
            <a:noFill/>
          </a:ln>
        </p:spPr>
      </p:pic>
      <p:pic>
        <p:nvPicPr>
          <p:cNvPr id="295" name="Google Shape;295;p32"/>
          <p:cNvPicPr preferRelativeResize="0"/>
          <p:nvPr/>
        </p:nvPicPr>
        <p:blipFill>
          <a:blip r:embed="rId7">
            <a:alphaModFix/>
          </a:blip>
          <a:stretch>
            <a:fillRect/>
          </a:stretch>
        </p:blipFill>
        <p:spPr>
          <a:xfrm flipH="1">
            <a:off x="7665163" y="-427900"/>
            <a:ext cx="1823151" cy="1937946"/>
          </a:xfrm>
          <a:prstGeom prst="rect">
            <a:avLst/>
          </a:prstGeom>
          <a:noFill/>
          <a:ln>
            <a:noFill/>
          </a:ln>
        </p:spPr>
      </p:pic>
      <p:pic>
        <p:nvPicPr>
          <p:cNvPr id="296" name="Google Shape;296;p32"/>
          <p:cNvPicPr preferRelativeResize="0"/>
          <p:nvPr/>
        </p:nvPicPr>
        <p:blipFill>
          <a:blip r:embed="rId8">
            <a:alphaModFix/>
          </a:blip>
          <a:stretch>
            <a:fillRect/>
          </a:stretch>
        </p:blipFill>
        <p:spPr>
          <a:xfrm>
            <a:off x="4841699" y="-467200"/>
            <a:ext cx="1341828" cy="1484926"/>
          </a:xfrm>
          <a:prstGeom prst="rect">
            <a:avLst/>
          </a:prstGeom>
          <a:noFill/>
          <a:ln>
            <a:noFill/>
          </a:ln>
        </p:spPr>
      </p:pic>
      <p:pic>
        <p:nvPicPr>
          <p:cNvPr id="297" name="Google Shape;297;p32"/>
          <p:cNvPicPr preferRelativeResize="0"/>
          <p:nvPr/>
        </p:nvPicPr>
        <p:blipFill>
          <a:blip r:embed="rId9">
            <a:alphaModFix/>
          </a:blip>
          <a:stretch>
            <a:fillRect/>
          </a:stretch>
        </p:blipFill>
        <p:spPr>
          <a:xfrm rot="9223506">
            <a:off x="42435" y="1225683"/>
            <a:ext cx="553085" cy="1388162"/>
          </a:xfrm>
          <a:prstGeom prst="rect">
            <a:avLst/>
          </a:prstGeom>
          <a:noFill/>
          <a:ln>
            <a:noFill/>
          </a:ln>
        </p:spPr>
      </p:pic>
      <p:sp>
        <p:nvSpPr>
          <p:cNvPr id="298" name="Google Shape;298;p32"/>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99" name="Google Shape;299;p32"/>
          <p:cNvSpPr txBox="1"/>
          <p:nvPr>
            <p:ph idx="1" type="subTitle"/>
          </p:nvPr>
        </p:nvSpPr>
        <p:spPr>
          <a:xfrm>
            <a:off x="2570340" y="2103963"/>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0" name="Google Shape;300;p32"/>
          <p:cNvSpPr txBox="1"/>
          <p:nvPr>
            <p:ph idx="2" type="subTitle"/>
          </p:nvPr>
        </p:nvSpPr>
        <p:spPr>
          <a:xfrm>
            <a:off x="2570356" y="1763713"/>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1" name="Google Shape;301;p32"/>
          <p:cNvSpPr txBox="1"/>
          <p:nvPr>
            <p:ph idx="3" type="subTitle"/>
          </p:nvPr>
        </p:nvSpPr>
        <p:spPr>
          <a:xfrm>
            <a:off x="2570340" y="3782150"/>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2" name="Google Shape;302;p32"/>
          <p:cNvSpPr txBox="1"/>
          <p:nvPr>
            <p:ph idx="4" type="subTitle"/>
          </p:nvPr>
        </p:nvSpPr>
        <p:spPr>
          <a:xfrm>
            <a:off x="2570356" y="3441900"/>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3" name="Google Shape;303;p32"/>
          <p:cNvSpPr txBox="1"/>
          <p:nvPr>
            <p:ph idx="5" type="subTitle"/>
          </p:nvPr>
        </p:nvSpPr>
        <p:spPr>
          <a:xfrm>
            <a:off x="6086115" y="2103963"/>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04" name="Google Shape;304;p32"/>
          <p:cNvSpPr txBox="1"/>
          <p:nvPr>
            <p:ph idx="6" type="subTitle"/>
          </p:nvPr>
        </p:nvSpPr>
        <p:spPr>
          <a:xfrm>
            <a:off x="6086131" y="1763713"/>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05" name="Google Shape;305;p32"/>
          <p:cNvSpPr txBox="1"/>
          <p:nvPr>
            <p:ph idx="7" type="subTitle"/>
          </p:nvPr>
        </p:nvSpPr>
        <p:spPr>
          <a:xfrm>
            <a:off x="6086115" y="3782150"/>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06" name="Google Shape;306;p32"/>
          <p:cNvSpPr txBox="1"/>
          <p:nvPr>
            <p:ph idx="8" type="subTitle"/>
          </p:nvPr>
        </p:nvSpPr>
        <p:spPr>
          <a:xfrm>
            <a:off x="6086131" y="3441900"/>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307" name="Shape 307"/>
        <p:cNvGrpSpPr/>
        <p:nvPr/>
      </p:nvGrpSpPr>
      <p:grpSpPr>
        <a:xfrm>
          <a:off x="0" y="0"/>
          <a:ext cx="0" cy="0"/>
          <a:chOff x="0" y="0"/>
          <a:chExt cx="0" cy="0"/>
        </a:xfrm>
      </p:grpSpPr>
      <p:pic>
        <p:nvPicPr>
          <p:cNvPr id="308" name="Google Shape;308;p33"/>
          <p:cNvPicPr preferRelativeResize="0"/>
          <p:nvPr/>
        </p:nvPicPr>
        <p:blipFill>
          <a:blip r:embed="rId2">
            <a:alphaModFix/>
          </a:blip>
          <a:stretch>
            <a:fillRect/>
          </a:stretch>
        </p:blipFill>
        <p:spPr>
          <a:xfrm>
            <a:off x="8305547" y="2260050"/>
            <a:ext cx="2733540" cy="2905677"/>
          </a:xfrm>
          <a:prstGeom prst="rect">
            <a:avLst/>
          </a:prstGeom>
          <a:noFill/>
          <a:ln>
            <a:noFill/>
          </a:ln>
        </p:spPr>
      </p:pic>
      <p:pic>
        <p:nvPicPr>
          <p:cNvPr id="309" name="Google Shape;309;p33"/>
          <p:cNvPicPr preferRelativeResize="0"/>
          <p:nvPr/>
        </p:nvPicPr>
        <p:blipFill>
          <a:blip r:embed="rId3">
            <a:alphaModFix/>
          </a:blip>
          <a:stretch>
            <a:fillRect/>
          </a:stretch>
        </p:blipFill>
        <p:spPr>
          <a:xfrm flipH="1" rot="-9900001">
            <a:off x="8361443" y="1066558"/>
            <a:ext cx="563584" cy="1414480"/>
          </a:xfrm>
          <a:prstGeom prst="rect">
            <a:avLst/>
          </a:prstGeom>
          <a:noFill/>
          <a:ln>
            <a:noFill/>
          </a:ln>
        </p:spPr>
      </p:pic>
      <p:pic>
        <p:nvPicPr>
          <p:cNvPr id="310" name="Google Shape;310;p33"/>
          <p:cNvPicPr preferRelativeResize="0"/>
          <p:nvPr/>
        </p:nvPicPr>
        <p:blipFill>
          <a:blip r:embed="rId4">
            <a:alphaModFix/>
          </a:blip>
          <a:stretch>
            <a:fillRect/>
          </a:stretch>
        </p:blipFill>
        <p:spPr>
          <a:xfrm>
            <a:off x="7314991" y="4401448"/>
            <a:ext cx="1613468" cy="1716125"/>
          </a:xfrm>
          <a:prstGeom prst="rect">
            <a:avLst/>
          </a:prstGeom>
          <a:noFill/>
          <a:ln>
            <a:noFill/>
          </a:ln>
        </p:spPr>
      </p:pic>
      <p:pic>
        <p:nvPicPr>
          <p:cNvPr id="311" name="Google Shape;311;p33"/>
          <p:cNvPicPr preferRelativeResize="0"/>
          <p:nvPr/>
        </p:nvPicPr>
        <p:blipFill>
          <a:blip r:embed="rId5">
            <a:alphaModFix/>
          </a:blip>
          <a:stretch>
            <a:fillRect/>
          </a:stretch>
        </p:blipFill>
        <p:spPr>
          <a:xfrm>
            <a:off x="8132798" y="-400275"/>
            <a:ext cx="1771176" cy="1882698"/>
          </a:xfrm>
          <a:prstGeom prst="rect">
            <a:avLst/>
          </a:prstGeom>
          <a:noFill/>
          <a:ln>
            <a:noFill/>
          </a:ln>
        </p:spPr>
      </p:pic>
      <p:pic>
        <p:nvPicPr>
          <p:cNvPr id="312" name="Google Shape;312;p33"/>
          <p:cNvPicPr preferRelativeResize="0"/>
          <p:nvPr/>
        </p:nvPicPr>
        <p:blipFill>
          <a:blip r:embed="rId6">
            <a:alphaModFix/>
          </a:blip>
          <a:stretch>
            <a:fillRect/>
          </a:stretch>
        </p:blipFill>
        <p:spPr>
          <a:xfrm flipH="1">
            <a:off x="6252803" y="4263863"/>
            <a:ext cx="1926534" cy="2047852"/>
          </a:xfrm>
          <a:prstGeom prst="rect">
            <a:avLst/>
          </a:prstGeom>
          <a:noFill/>
          <a:ln>
            <a:noFill/>
          </a:ln>
        </p:spPr>
      </p:pic>
      <p:pic>
        <p:nvPicPr>
          <p:cNvPr id="313" name="Google Shape;313;p33"/>
          <p:cNvPicPr preferRelativeResize="0"/>
          <p:nvPr/>
        </p:nvPicPr>
        <p:blipFill>
          <a:blip r:embed="rId7">
            <a:alphaModFix/>
          </a:blip>
          <a:stretch>
            <a:fillRect/>
          </a:stretch>
        </p:blipFill>
        <p:spPr>
          <a:xfrm flipH="1">
            <a:off x="-1018102" y="-153725"/>
            <a:ext cx="1838098" cy="1953843"/>
          </a:xfrm>
          <a:prstGeom prst="rect">
            <a:avLst/>
          </a:prstGeom>
          <a:noFill/>
          <a:ln>
            <a:noFill/>
          </a:ln>
        </p:spPr>
      </p:pic>
      <p:pic>
        <p:nvPicPr>
          <p:cNvPr id="314" name="Google Shape;314;p33"/>
          <p:cNvPicPr preferRelativeResize="0"/>
          <p:nvPr/>
        </p:nvPicPr>
        <p:blipFill>
          <a:blip r:embed="rId8">
            <a:alphaModFix/>
          </a:blip>
          <a:stretch>
            <a:fillRect/>
          </a:stretch>
        </p:blipFill>
        <p:spPr>
          <a:xfrm>
            <a:off x="-932794" y="1112150"/>
            <a:ext cx="1823151" cy="1937946"/>
          </a:xfrm>
          <a:prstGeom prst="rect">
            <a:avLst/>
          </a:prstGeom>
          <a:noFill/>
          <a:ln>
            <a:noFill/>
          </a:ln>
        </p:spPr>
      </p:pic>
      <p:pic>
        <p:nvPicPr>
          <p:cNvPr id="315" name="Google Shape;315;p33"/>
          <p:cNvPicPr preferRelativeResize="0"/>
          <p:nvPr/>
        </p:nvPicPr>
        <p:blipFill>
          <a:blip r:embed="rId9">
            <a:alphaModFix/>
          </a:blip>
          <a:stretch>
            <a:fillRect/>
          </a:stretch>
        </p:blipFill>
        <p:spPr>
          <a:xfrm flipH="1">
            <a:off x="-630910" y="3835075"/>
            <a:ext cx="3144057" cy="3344026"/>
          </a:xfrm>
          <a:prstGeom prst="rect">
            <a:avLst/>
          </a:prstGeom>
          <a:noFill/>
          <a:ln>
            <a:noFill/>
          </a:ln>
        </p:spPr>
      </p:pic>
      <p:pic>
        <p:nvPicPr>
          <p:cNvPr id="316" name="Google Shape;316;p33"/>
          <p:cNvPicPr preferRelativeResize="0"/>
          <p:nvPr/>
        </p:nvPicPr>
        <p:blipFill>
          <a:blip r:embed="rId10">
            <a:alphaModFix/>
          </a:blip>
          <a:stretch>
            <a:fillRect/>
          </a:stretch>
        </p:blipFill>
        <p:spPr>
          <a:xfrm flipH="1" rot="-4499997">
            <a:off x="-675905" y="3572996"/>
            <a:ext cx="1309381" cy="1390951"/>
          </a:xfrm>
          <a:prstGeom prst="rect">
            <a:avLst/>
          </a:prstGeom>
          <a:noFill/>
          <a:ln>
            <a:noFill/>
          </a:ln>
        </p:spPr>
      </p:pic>
      <p:pic>
        <p:nvPicPr>
          <p:cNvPr id="317" name="Google Shape;317;p33"/>
          <p:cNvPicPr preferRelativeResize="0"/>
          <p:nvPr/>
        </p:nvPicPr>
        <p:blipFill>
          <a:blip r:embed="rId11">
            <a:alphaModFix/>
          </a:blip>
          <a:stretch>
            <a:fillRect/>
          </a:stretch>
        </p:blipFill>
        <p:spPr>
          <a:xfrm>
            <a:off x="6976625" y="-329150"/>
            <a:ext cx="1270475" cy="1405974"/>
          </a:xfrm>
          <a:prstGeom prst="rect">
            <a:avLst/>
          </a:prstGeom>
          <a:noFill/>
          <a:ln>
            <a:noFill/>
          </a:ln>
        </p:spPr>
      </p:pic>
      <p:pic>
        <p:nvPicPr>
          <p:cNvPr id="318" name="Google Shape;318;p33"/>
          <p:cNvPicPr preferRelativeResize="0"/>
          <p:nvPr/>
        </p:nvPicPr>
        <p:blipFill>
          <a:blip r:embed="rId3">
            <a:alphaModFix/>
          </a:blip>
          <a:stretch>
            <a:fillRect/>
          </a:stretch>
        </p:blipFill>
        <p:spPr>
          <a:xfrm rot="-1028871">
            <a:off x="3273099" y="4264305"/>
            <a:ext cx="526601" cy="1321643"/>
          </a:xfrm>
          <a:prstGeom prst="rect">
            <a:avLst/>
          </a:prstGeom>
          <a:noFill/>
          <a:ln>
            <a:noFill/>
          </a:ln>
        </p:spPr>
      </p:pic>
      <p:sp>
        <p:nvSpPr>
          <p:cNvPr id="319" name="Google Shape;319;p33"/>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0" name="Google Shape;320;p33"/>
          <p:cNvSpPr txBox="1"/>
          <p:nvPr>
            <p:ph idx="1" type="subTitle"/>
          </p:nvPr>
        </p:nvSpPr>
        <p:spPr>
          <a:xfrm>
            <a:off x="1421466" y="22564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1" name="Google Shape;321;p33"/>
          <p:cNvSpPr txBox="1"/>
          <p:nvPr>
            <p:ph idx="2" type="subTitle"/>
          </p:nvPr>
        </p:nvSpPr>
        <p:spPr>
          <a:xfrm>
            <a:off x="1421482" y="19161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2" name="Google Shape;322;p33"/>
          <p:cNvSpPr txBox="1"/>
          <p:nvPr>
            <p:ph idx="3" type="subTitle"/>
          </p:nvPr>
        </p:nvSpPr>
        <p:spPr>
          <a:xfrm>
            <a:off x="3676943" y="22564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3" name="Google Shape;323;p33"/>
          <p:cNvSpPr txBox="1"/>
          <p:nvPr>
            <p:ph idx="4" type="subTitle"/>
          </p:nvPr>
        </p:nvSpPr>
        <p:spPr>
          <a:xfrm>
            <a:off x="3676959" y="19161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4" name="Google Shape;324;p33"/>
          <p:cNvSpPr txBox="1"/>
          <p:nvPr>
            <p:ph idx="5" type="subTitle"/>
          </p:nvPr>
        </p:nvSpPr>
        <p:spPr>
          <a:xfrm>
            <a:off x="5932468" y="22564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5" name="Google Shape;325;p33"/>
          <p:cNvSpPr txBox="1"/>
          <p:nvPr>
            <p:ph idx="6" type="subTitle"/>
          </p:nvPr>
        </p:nvSpPr>
        <p:spPr>
          <a:xfrm>
            <a:off x="5932484" y="19161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6" name="Google Shape;326;p33"/>
          <p:cNvSpPr txBox="1"/>
          <p:nvPr>
            <p:ph idx="7" type="subTitle"/>
          </p:nvPr>
        </p:nvSpPr>
        <p:spPr>
          <a:xfrm>
            <a:off x="1421416" y="39487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7" name="Google Shape;327;p33"/>
          <p:cNvSpPr txBox="1"/>
          <p:nvPr>
            <p:ph idx="8" type="subTitle"/>
          </p:nvPr>
        </p:nvSpPr>
        <p:spPr>
          <a:xfrm>
            <a:off x="1421432" y="36084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8" name="Google Shape;328;p33"/>
          <p:cNvSpPr txBox="1"/>
          <p:nvPr>
            <p:ph idx="9" type="subTitle"/>
          </p:nvPr>
        </p:nvSpPr>
        <p:spPr>
          <a:xfrm>
            <a:off x="3676893" y="39487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9" name="Google Shape;329;p33"/>
          <p:cNvSpPr txBox="1"/>
          <p:nvPr>
            <p:ph idx="13" type="subTitle"/>
          </p:nvPr>
        </p:nvSpPr>
        <p:spPr>
          <a:xfrm>
            <a:off x="3676909" y="36084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30" name="Google Shape;330;p33"/>
          <p:cNvSpPr txBox="1"/>
          <p:nvPr>
            <p:ph idx="14" type="subTitle"/>
          </p:nvPr>
        </p:nvSpPr>
        <p:spPr>
          <a:xfrm>
            <a:off x="5932418" y="3948738"/>
            <a:ext cx="1790100" cy="452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31" name="Google Shape;331;p33"/>
          <p:cNvSpPr txBox="1"/>
          <p:nvPr>
            <p:ph idx="15" type="subTitle"/>
          </p:nvPr>
        </p:nvSpPr>
        <p:spPr>
          <a:xfrm>
            <a:off x="5932434" y="3608488"/>
            <a:ext cx="1790100" cy="258900"/>
          </a:xfrm>
          <a:prstGeom prst="rect">
            <a:avLst/>
          </a:prstGeom>
        </p:spPr>
        <p:txBody>
          <a:bodyPr anchorCtr="0" anchor="t" bIns="0" lIns="91425" spcFirstLastPara="1" rIns="91425" wrap="square" tIns="0">
            <a:noAutofit/>
          </a:bodyPr>
          <a:lstStyle>
            <a:lvl1pPr indent="0" lvl="0" marL="0" marR="0" rtl="0">
              <a:lnSpc>
                <a:spcPct val="100000"/>
              </a:lnSpc>
              <a:spcBef>
                <a:spcPts val="0"/>
              </a:spcBef>
              <a:spcAft>
                <a:spcPts val="0"/>
              </a:spcAft>
              <a:buSzPts val="2200"/>
              <a:buFont typeface="Poppins"/>
              <a:buNone/>
              <a:defRPr b="1" sz="2000">
                <a:solidFill>
                  <a:schemeClr val="accent3"/>
                </a:solidFill>
                <a:latin typeface="Lexend Deca"/>
                <a:ea typeface="Lexend Deca"/>
                <a:cs typeface="Lexend Deca"/>
                <a:sym typeface="Lexend Dec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332" name="Google Shape;332;p33"/>
          <p:cNvPicPr preferRelativeResize="0"/>
          <p:nvPr/>
        </p:nvPicPr>
        <p:blipFill>
          <a:blip r:embed="rId12">
            <a:alphaModFix/>
          </a:blip>
          <a:stretch>
            <a:fillRect/>
          </a:stretch>
        </p:blipFill>
        <p:spPr>
          <a:xfrm>
            <a:off x="4621475" y="-969275"/>
            <a:ext cx="1570949" cy="166882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33" name="Shape 333"/>
        <p:cNvGrpSpPr/>
        <p:nvPr/>
      </p:nvGrpSpPr>
      <p:grpSpPr>
        <a:xfrm>
          <a:off x="0" y="0"/>
          <a:ext cx="0" cy="0"/>
          <a:chOff x="0" y="0"/>
          <a:chExt cx="0" cy="0"/>
        </a:xfrm>
      </p:grpSpPr>
      <p:pic>
        <p:nvPicPr>
          <p:cNvPr id="334" name="Google Shape;334;p34"/>
          <p:cNvPicPr preferRelativeResize="0"/>
          <p:nvPr/>
        </p:nvPicPr>
        <p:blipFill>
          <a:blip r:embed="rId2">
            <a:alphaModFix/>
          </a:blip>
          <a:stretch>
            <a:fillRect/>
          </a:stretch>
        </p:blipFill>
        <p:spPr>
          <a:xfrm>
            <a:off x="-1721770" y="3231750"/>
            <a:ext cx="2643825" cy="2811999"/>
          </a:xfrm>
          <a:prstGeom prst="rect">
            <a:avLst/>
          </a:prstGeom>
          <a:noFill/>
          <a:ln>
            <a:noFill/>
          </a:ln>
        </p:spPr>
      </p:pic>
      <p:pic>
        <p:nvPicPr>
          <p:cNvPr id="335" name="Google Shape;335;p34"/>
          <p:cNvPicPr preferRelativeResize="0"/>
          <p:nvPr/>
        </p:nvPicPr>
        <p:blipFill>
          <a:blip r:embed="rId3">
            <a:alphaModFix/>
          </a:blip>
          <a:stretch>
            <a:fillRect/>
          </a:stretch>
        </p:blipFill>
        <p:spPr>
          <a:xfrm rot="8564053">
            <a:off x="-718469" y="2047725"/>
            <a:ext cx="1360599" cy="1516100"/>
          </a:xfrm>
          <a:prstGeom prst="rect">
            <a:avLst/>
          </a:prstGeom>
          <a:noFill/>
          <a:ln>
            <a:noFill/>
          </a:ln>
        </p:spPr>
      </p:pic>
      <p:pic>
        <p:nvPicPr>
          <p:cNvPr id="336" name="Google Shape;336;p34"/>
          <p:cNvPicPr preferRelativeResize="0"/>
          <p:nvPr/>
        </p:nvPicPr>
        <p:blipFill>
          <a:blip r:embed="rId4">
            <a:alphaModFix/>
          </a:blip>
          <a:stretch>
            <a:fillRect/>
          </a:stretch>
        </p:blipFill>
        <p:spPr>
          <a:xfrm rot="1303218">
            <a:off x="7008652" y="-1349849"/>
            <a:ext cx="2463148" cy="2618249"/>
          </a:xfrm>
          <a:prstGeom prst="rect">
            <a:avLst/>
          </a:prstGeom>
          <a:noFill/>
          <a:ln>
            <a:noFill/>
          </a:ln>
        </p:spPr>
      </p:pic>
      <p:pic>
        <p:nvPicPr>
          <p:cNvPr id="337" name="Google Shape;337;p34"/>
          <p:cNvPicPr preferRelativeResize="0"/>
          <p:nvPr/>
        </p:nvPicPr>
        <p:blipFill>
          <a:blip r:embed="rId5">
            <a:alphaModFix/>
          </a:blip>
          <a:stretch>
            <a:fillRect/>
          </a:stretch>
        </p:blipFill>
        <p:spPr>
          <a:xfrm flipH="1" rot="10800000">
            <a:off x="5891150" y="-151775"/>
            <a:ext cx="502450" cy="1261025"/>
          </a:xfrm>
          <a:prstGeom prst="rect">
            <a:avLst/>
          </a:prstGeom>
          <a:noFill/>
          <a:ln>
            <a:noFill/>
          </a:ln>
        </p:spPr>
      </p:pic>
      <p:pic>
        <p:nvPicPr>
          <p:cNvPr id="338" name="Google Shape;338;p34"/>
          <p:cNvPicPr preferRelativeResize="0"/>
          <p:nvPr/>
        </p:nvPicPr>
        <p:blipFill>
          <a:blip r:embed="rId6">
            <a:alphaModFix/>
          </a:blip>
          <a:stretch>
            <a:fillRect/>
          </a:stretch>
        </p:blipFill>
        <p:spPr>
          <a:xfrm rot="1636956">
            <a:off x="2979423" y="4369276"/>
            <a:ext cx="1587277" cy="1686179"/>
          </a:xfrm>
          <a:prstGeom prst="rect">
            <a:avLst/>
          </a:prstGeom>
          <a:noFill/>
          <a:ln>
            <a:noFill/>
          </a:ln>
        </p:spPr>
      </p:pic>
      <p:pic>
        <p:nvPicPr>
          <p:cNvPr id="339" name="Google Shape;339;p34"/>
          <p:cNvPicPr preferRelativeResize="0"/>
          <p:nvPr/>
        </p:nvPicPr>
        <p:blipFill>
          <a:blip r:embed="rId7">
            <a:alphaModFix/>
          </a:blip>
          <a:stretch>
            <a:fillRect/>
          </a:stretch>
        </p:blipFill>
        <p:spPr>
          <a:xfrm rot="9900000">
            <a:off x="7704710" y="3998526"/>
            <a:ext cx="2150927" cy="2286376"/>
          </a:xfrm>
          <a:prstGeom prst="rect">
            <a:avLst/>
          </a:prstGeom>
          <a:noFill/>
          <a:ln>
            <a:noFill/>
          </a:ln>
        </p:spPr>
      </p:pic>
      <p:pic>
        <p:nvPicPr>
          <p:cNvPr id="340" name="Google Shape;340;p34"/>
          <p:cNvPicPr preferRelativeResize="0"/>
          <p:nvPr/>
        </p:nvPicPr>
        <p:blipFill>
          <a:blip r:embed="rId8">
            <a:alphaModFix/>
          </a:blip>
          <a:stretch>
            <a:fillRect/>
          </a:stretch>
        </p:blipFill>
        <p:spPr>
          <a:xfrm>
            <a:off x="8426900" y="3024101"/>
            <a:ext cx="1821202" cy="1935874"/>
          </a:xfrm>
          <a:prstGeom prst="rect">
            <a:avLst/>
          </a:prstGeom>
          <a:noFill/>
          <a:ln>
            <a:noFill/>
          </a:ln>
        </p:spPr>
      </p:pic>
      <p:sp>
        <p:nvSpPr>
          <p:cNvPr id="341" name="Google Shape;341;p34"/>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342" name="Shape 342"/>
        <p:cNvGrpSpPr/>
        <p:nvPr/>
      </p:nvGrpSpPr>
      <p:grpSpPr>
        <a:xfrm>
          <a:off x="0" y="0"/>
          <a:ext cx="0" cy="0"/>
          <a:chOff x="0" y="0"/>
          <a:chExt cx="0" cy="0"/>
        </a:xfrm>
      </p:grpSpPr>
      <p:pic>
        <p:nvPicPr>
          <p:cNvPr id="343" name="Google Shape;343;p35"/>
          <p:cNvPicPr preferRelativeResize="0"/>
          <p:nvPr/>
        </p:nvPicPr>
        <p:blipFill>
          <a:blip r:embed="rId2">
            <a:alphaModFix/>
          </a:blip>
          <a:stretch>
            <a:fillRect/>
          </a:stretch>
        </p:blipFill>
        <p:spPr>
          <a:xfrm flipH="1">
            <a:off x="356057" y="4459448"/>
            <a:ext cx="1613468" cy="1716125"/>
          </a:xfrm>
          <a:prstGeom prst="rect">
            <a:avLst/>
          </a:prstGeom>
          <a:noFill/>
          <a:ln>
            <a:noFill/>
          </a:ln>
        </p:spPr>
      </p:pic>
      <p:pic>
        <p:nvPicPr>
          <p:cNvPr id="344" name="Google Shape;344;p35"/>
          <p:cNvPicPr preferRelativeResize="0"/>
          <p:nvPr/>
        </p:nvPicPr>
        <p:blipFill>
          <a:blip r:embed="rId3">
            <a:alphaModFix/>
          </a:blip>
          <a:stretch>
            <a:fillRect/>
          </a:stretch>
        </p:blipFill>
        <p:spPr>
          <a:xfrm>
            <a:off x="6962298" y="3983975"/>
            <a:ext cx="3144057" cy="3344026"/>
          </a:xfrm>
          <a:prstGeom prst="rect">
            <a:avLst/>
          </a:prstGeom>
          <a:noFill/>
          <a:ln>
            <a:noFill/>
          </a:ln>
        </p:spPr>
      </p:pic>
      <p:pic>
        <p:nvPicPr>
          <p:cNvPr id="345" name="Google Shape;345;p35"/>
          <p:cNvPicPr preferRelativeResize="0"/>
          <p:nvPr/>
        </p:nvPicPr>
        <p:blipFill>
          <a:blip r:embed="rId4">
            <a:alphaModFix/>
          </a:blip>
          <a:stretch>
            <a:fillRect/>
          </a:stretch>
        </p:blipFill>
        <p:spPr>
          <a:xfrm rot="4499997">
            <a:off x="8708969" y="3275721"/>
            <a:ext cx="1309381" cy="1390951"/>
          </a:xfrm>
          <a:prstGeom prst="rect">
            <a:avLst/>
          </a:prstGeom>
          <a:noFill/>
          <a:ln>
            <a:noFill/>
          </a:ln>
        </p:spPr>
      </p:pic>
      <p:pic>
        <p:nvPicPr>
          <p:cNvPr id="346" name="Google Shape;346;p35"/>
          <p:cNvPicPr preferRelativeResize="0"/>
          <p:nvPr/>
        </p:nvPicPr>
        <p:blipFill>
          <a:blip r:embed="rId5">
            <a:alphaModFix/>
          </a:blip>
          <a:stretch>
            <a:fillRect/>
          </a:stretch>
        </p:blipFill>
        <p:spPr>
          <a:xfrm rot="10800000">
            <a:off x="5241875" y="4118100"/>
            <a:ext cx="1457382" cy="1624773"/>
          </a:xfrm>
          <a:prstGeom prst="rect">
            <a:avLst/>
          </a:prstGeom>
          <a:noFill/>
          <a:ln>
            <a:noFill/>
          </a:ln>
        </p:spPr>
      </p:pic>
      <p:pic>
        <p:nvPicPr>
          <p:cNvPr id="347" name="Google Shape;347;p35"/>
          <p:cNvPicPr preferRelativeResize="0"/>
          <p:nvPr/>
        </p:nvPicPr>
        <p:blipFill>
          <a:blip r:embed="rId6">
            <a:alphaModFix/>
          </a:blip>
          <a:stretch>
            <a:fillRect/>
          </a:stretch>
        </p:blipFill>
        <p:spPr>
          <a:xfrm>
            <a:off x="1209128" y="4329200"/>
            <a:ext cx="1926534" cy="2047852"/>
          </a:xfrm>
          <a:prstGeom prst="rect">
            <a:avLst/>
          </a:prstGeom>
          <a:noFill/>
          <a:ln>
            <a:noFill/>
          </a:ln>
        </p:spPr>
      </p:pic>
      <p:pic>
        <p:nvPicPr>
          <p:cNvPr id="348" name="Google Shape;348;p35"/>
          <p:cNvPicPr preferRelativeResize="0"/>
          <p:nvPr/>
        </p:nvPicPr>
        <p:blipFill>
          <a:blip r:embed="rId7">
            <a:alphaModFix/>
          </a:blip>
          <a:stretch>
            <a:fillRect/>
          </a:stretch>
        </p:blipFill>
        <p:spPr>
          <a:xfrm>
            <a:off x="-1449650" y="1125194"/>
            <a:ext cx="2084349" cy="2215618"/>
          </a:xfrm>
          <a:prstGeom prst="rect">
            <a:avLst/>
          </a:prstGeom>
          <a:noFill/>
          <a:ln>
            <a:noFill/>
          </a:ln>
        </p:spPr>
      </p:pic>
      <p:pic>
        <p:nvPicPr>
          <p:cNvPr id="349" name="Google Shape;349;p35"/>
          <p:cNvPicPr preferRelativeResize="0"/>
          <p:nvPr/>
        </p:nvPicPr>
        <p:blipFill>
          <a:blip r:embed="rId2">
            <a:alphaModFix/>
          </a:blip>
          <a:stretch>
            <a:fillRect/>
          </a:stretch>
        </p:blipFill>
        <p:spPr>
          <a:xfrm>
            <a:off x="7094487" y="-1177875"/>
            <a:ext cx="1865289" cy="1983925"/>
          </a:xfrm>
          <a:prstGeom prst="rect">
            <a:avLst/>
          </a:prstGeom>
          <a:noFill/>
          <a:ln>
            <a:noFill/>
          </a:ln>
        </p:spPr>
      </p:pic>
      <p:pic>
        <p:nvPicPr>
          <p:cNvPr id="350" name="Google Shape;350;p35"/>
          <p:cNvPicPr preferRelativeResize="0"/>
          <p:nvPr/>
        </p:nvPicPr>
        <p:blipFill>
          <a:blip r:embed="rId8">
            <a:alphaModFix/>
          </a:blip>
          <a:stretch>
            <a:fillRect/>
          </a:stretch>
        </p:blipFill>
        <p:spPr>
          <a:xfrm>
            <a:off x="8228050" y="-345000"/>
            <a:ext cx="1715302" cy="1911351"/>
          </a:xfrm>
          <a:prstGeom prst="rect">
            <a:avLst/>
          </a:prstGeom>
          <a:noFill/>
          <a:ln>
            <a:noFill/>
          </a:ln>
        </p:spPr>
      </p:pic>
      <p:pic>
        <p:nvPicPr>
          <p:cNvPr id="351" name="Google Shape;351;p35"/>
          <p:cNvPicPr preferRelativeResize="0"/>
          <p:nvPr/>
        </p:nvPicPr>
        <p:blipFill>
          <a:blip r:embed="rId9">
            <a:alphaModFix/>
          </a:blip>
          <a:stretch>
            <a:fillRect/>
          </a:stretch>
        </p:blipFill>
        <p:spPr>
          <a:xfrm flipH="1" rot="10800000">
            <a:off x="5979375" y="-471702"/>
            <a:ext cx="636276" cy="1596902"/>
          </a:xfrm>
          <a:prstGeom prst="rect">
            <a:avLst/>
          </a:prstGeom>
          <a:noFill/>
          <a:ln>
            <a:noFill/>
          </a:ln>
        </p:spPr>
      </p:pic>
      <p:sp>
        <p:nvSpPr>
          <p:cNvPr id="352" name="Google Shape;352;p35"/>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spTree>
      <p:nvGrpSpPr>
        <p:cNvPr id="353" name="Shape 353"/>
        <p:cNvGrpSpPr/>
        <p:nvPr/>
      </p:nvGrpSpPr>
      <p:grpSpPr>
        <a:xfrm>
          <a:off x="0" y="0"/>
          <a:ext cx="0" cy="0"/>
          <a:chOff x="0" y="0"/>
          <a:chExt cx="0" cy="0"/>
        </a:xfrm>
      </p:grpSpPr>
      <p:pic>
        <p:nvPicPr>
          <p:cNvPr id="354" name="Google Shape;354;p36"/>
          <p:cNvPicPr preferRelativeResize="0"/>
          <p:nvPr/>
        </p:nvPicPr>
        <p:blipFill>
          <a:blip r:embed="rId2">
            <a:alphaModFix/>
          </a:blip>
          <a:stretch>
            <a:fillRect/>
          </a:stretch>
        </p:blipFill>
        <p:spPr>
          <a:xfrm flipH="1">
            <a:off x="8030674" y="2729624"/>
            <a:ext cx="2714301" cy="2886949"/>
          </a:xfrm>
          <a:prstGeom prst="rect">
            <a:avLst/>
          </a:prstGeom>
          <a:noFill/>
          <a:ln>
            <a:noFill/>
          </a:ln>
        </p:spPr>
      </p:pic>
      <p:pic>
        <p:nvPicPr>
          <p:cNvPr id="355" name="Google Shape;355;p36"/>
          <p:cNvPicPr preferRelativeResize="0"/>
          <p:nvPr/>
        </p:nvPicPr>
        <p:blipFill>
          <a:blip r:embed="rId3">
            <a:alphaModFix/>
          </a:blip>
          <a:stretch>
            <a:fillRect/>
          </a:stretch>
        </p:blipFill>
        <p:spPr>
          <a:xfrm flipH="1">
            <a:off x="7553194" y="4117925"/>
            <a:ext cx="2007450" cy="2133851"/>
          </a:xfrm>
          <a:prstGeom prst="rect">
            <a:avLst/>
          </a:prstGeom>
          <a:noFill/>
          <a:ln>
            <a:noFill/>
          </a:ln>
        </p:spPr>
      </p:pic>
      <p:pic>
        <p:nvPicPr>
          <p:cNvPr id="356" name="Google Shape;356;p36"/>
          <p:cNvPicPr preferRelativeResize="0"/>
          <p:nvPr/>
        </p:nvPicPr>
        <p:blipFill>
          <a:blip r:embed="rId4">
            <a:alphaModFix/>
          </a:blip>
          <a:stretch>
            <a:fillRect/>
          </a:stretch>
        </p:blipFill>
        <p:spPr>
          <a:xfrm flipH="1">
            <a:off x="-2325363" y="1366385"/>
            <a:ext cx="3042501" cy="3236044"/>
          </a:xfrm>
          <a:prstGeom prst="rect">
            <a:avLst/>
          </a:prstGeom>
          <a:noFill/>
          <a:ln>
            <a:noFill/>
          </a:ln>
        </p:spPr>
      </p:pic>
      <p:pic>
        <p:nvPicPr>
          <p:cNvPr id="357" name="Google Shape;357;p36"/>
          <p:cNvPicPr preferRelativeResize="0"/>
          <p:nvPr/>
        </p:nvPicPr>
        <p:blipFill>
          <a:blip r:embed="rId5">
            <a:alphaModFix/>
          </a:blip>
          <a:stretch>
            <a:fillRect/>
          </a:stretch>
        </p:blipFill>
        <p:spPr>
          <a:xfrm flipH="1">
            <a:off x="190349" y="3845600"/>
            <a:ext cx="616325" cy="1546824"/>
          </a:xfrm>
          <a:prstGeom prst="rect">
            <a:avLst/>
          </a:prstGeom>
          <a:noFill/>
          <a:ln>
            <a:noFill/>
          </a:ln>
        </p:spPr>
      </p:pic>
      <p:pic>
        <p:nvPicPr>
          <p:cNvPr id="358" name="Google Shape;358;p36"/>
          <p:cNvPicPr preferRelativeResize="0"/>
          <p:nvPr/>
        </p:nvPicPr>
        <p:blipFill>
          <a:blip r:embed="rId6">
            <a:alphaModFix/>
          </a:blip>
          <a:stretch>
            <a:fillRect/>
          </a:stretch>
        </p:blipFill>
        <p:spPr>
          <a:xfrm>
            <a:off x="5515635" y="-1177875"/>
            <a:ext cx="1865289" cy="1983925"/>
          </a:xfrm>
          <a:prstGeom prst="rect">
            <a:avLst/>
          </a:prstGeom>
          <a:noFill/>
          <a:ln>
            <a:noFill/>
          </a:ln>
        </p:spPr>
      </p:pic>
      <p:pic>
        <p:nvPicPr>
          <p:cNvPr id="359" name="Google Shape;359;p36"/>
          <p:cNvPicPr preferRelativeResize="0"/>
          <p:nvPr/>
        </p:nvPicPr>
        <p:blipFill>
          <a:blip r:embed="rId7">
            <a:alphaModFix/>
          </a:blip>
          <a:stretch>
            <a:fillRect/>
          </a:stretch>
        </p:blipFill>
        <p:spPr>
          <a:xfrm>
            <a:off x="6649199" y="-345000"/>
            <a:ext cx="1715302" cy="1911351"/>
          </a:xfrm>
          <a:prstGeom prst="rect">
            <a:avLst/>
          </a:prstGeom>
          <a:noFill/>
          <a:ln>
            <a:noFill/>
          </a:ln>
        </p:spPr>
      </p:pic>
      <p:pic>
        <p:nvPicPr>
          <p:cNvPr id="360" name="Google Shape;360;p36"/>
          <p:cNvPicPr preferRelativeResize="0"/>
          <p:nvPr/>
        </p:nvPicPr>
        <p:blipFill>
          <a:blip r:embed="rId8">
            <a:alphaModFix/>
          </a:blip>
          <a:stretch>
            <a:fillRect/>
          </a:stretch>
        </p:blipFill>
        <p:spPr>
          <a:xfrm rot="994104">
            <a:off x="3542241" y="4425172"/>
            <a:ext cx="1430246" cy="1519360"/>
          </a:xfrm>
          <a:prstGeom prst="rect">
            <a:avLst/>
          </a:prstGeom>
          <a:noFill/>
          <a:ln>
            <a:noFill/>
          </a:ln>
        </p:spPr>
      </p:pic>
      <p:pic>
        <p:nvPicPr>
          <p:cNvPr id="361" name="Google Shape;361;p36"/>
          <p:cNvPicPr preferRelativeResize="0"/>
          <p:nvPr/>
        </p:nvPicPr>
        <p:blipFill>
          <a:blip r:embed="rId9">
            <a:alphaModFix/>
          </a:blip>
          <a:stretch>
            <a:fillRect/>
          </a:stretch>
        </p:blipFill>
        <p:spPr>
          <a:xfrm>
            <a:off x="7751938" y="148025"/>
            <a:ext cx="1927177" cy="2048523"/>
          </a:xfrm>
          <a:prstGeom prst="rect">
            <a:avLst/>
          </a:prstGeom>
          <a:noFill/>
          <a:ln>
            <a:noFill/>
          </a:ln>
        </p:spPr>
      </p:pic>
      <p:sp>
        <p:nvSpPr>
          <p:cNvPr id="362" name="Google Shape;362;p36"/>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
    <p:spTree>
      <p:nvGrpSpPr>
        <p:cNvPr id="363" name="Shape 363"/>
        <p:cNvGrpSpPr/>
        <p:nvPr/>
      </p:nvGrpSpPr>
      <p:grpSpPr>
        <a:xfrm>
          <a:off x="0" y="0"/>
          <a:ext cx="0" cy="0"/>
          <a:chOff x="0" y="0"/>
          <a:chExt cx="0" cy="0"/>
        </a:xfrm>
      </p:grpSpPr>
      <p:pic>
        <p:nvPicPr>
          <p:cNvPr id="364" name="Google Shape;364;p37"/>
          <p:cNvPicPr preferRelativeResize="0"/>
          <p:nvPr/>
        </p:nvPicPr>
        <p:blipFill>
          <a:blip r:embed="rId2">
            <a:alphaModFix/>
          </a:blip>
          <a:stretch>
            <a:fillRect/>
          </a:stretch>
        </p:blipFill>
        <p:spPr>
          <a:xfrm flipH="1" rot="-3437297">
            <a:off x="7775481" y="3878572"/>
            <a:ext cx="2390959" cy="2543036"/>
          </a:xfrm>
          <a:prstGeom prst="rect">
            <a:avLst/>
          </a:prstGeom>
          <a:noFill/>
          <a:ln>
            <a:noFill/>
          </a:ln>
        </p:spPr>
      </p:pic>
      <p:pic>
        <p:nvPicPr>
          <p:cNvPr id="365" name="Google Shape;365;p37"/>
          <p:cNvPicPr preferRelativeResize="0"/>
          <p:nvPr/>
        </p:nvPicPr>
        <p:blipFill>
          <a:blip r:embed="rId3">
            <a:alphaModFix/>
          </a:blip>
          <a:stretch>
            <a:fillRect/>
          </a:stretch>
        </p:blipFill>
        <p:spPr>
          <a:xfrm flipH="1" rot="-4226349">
            <a:off x="3182287" y="4340337"/>
            <a:ext cx="1604825" cy="1706899"/>
          </a:xfrm>
          <a:prstGeom prst="rect">
            <a:avLst/>
          </a:prstGeom>
          <a:noFill/>
          <a:ln>
            <a:noFill/>
          </a:ln>
        </p:spPr>
      </p:pic>
      <p:pic>
        <p:nvPicPr>
          <p:cNvPr id="366" name="Google Shape;366;p37"/>
          <p:cNvPicPr preferRelativeResize="0"/>
          <p:nvPr/>
        </p:nvPicPr>
        <p:blipFill>
          <a:blip r:embed="rId4">
            <a:alphaModFix/>
          </a:blip>
          <a:stretch>
            <a:fillRect/>
          </a:stretch>
        </p:blipFill>
        <p:spPr>
          <a:xfrm flipH="1" rot="10800000">
            <a:off x="3867638" y="4056510"/>
            <a:ext cx="1736688" cy="1846052"/>
          </a:xfrm>
          <a:prstGeom prst="rect">
            <a:avLst/>
          </a:prstGeom>
          <a:noFill/>
          <a:ln>
            <a:noFill/>
          </a:ln>
        </p:spPr>
      </p:pic>
      <p:pic>
        <p:nvPicPr>
          <p:cNvPr id="367" name="Google Shape;367;p37"/>
          <p:cNvPicPr preferRelativeResize="0"/>
          <p:nvPr/>
        </p:nvPicPr>
        <p:blipFill>
          <a:blip r:embed="rId5">
            <a:alphaModFix/>
          </a:blip>
          <a:stretch>
            <a:fillRect/>
          </a:stretch>
        </p:blipFill>
        <p:spPr>
          <a:xfrm flipH="1" rot="-9170197">
            <a:off x="-1193501" y="3110111"/>
            <a:ext cx="2179124" cy="2316345"/>
          </a:xfrm>
          <a:prstGeom prst="rect">
            <a:avLst/>
          </a:prstGeom>
          <a:noFill/>
          <a:ln>
            <a:noFill/>
          </a:ln>
        </p:spPr>
      </p:pic>
      <p:pic>
        <p:nvPicPr>
          <p:cNvPr id="368" name="Google Shape;368;p37"/>
          <p:cNvPicPr preferRelativeResize="0"/>
          <p:nvPr/>
        </p:nvPicPr>
        <p:blipFill>
          <a:blip r:embed="rId6">
            <a:alphaModFix/>
          </a:blip>
          <a:stretch>
            <a:fillRect/>
          </a:stretch>
        </p:blipFill>
        <p:spPr>
          <a:xfrm rot="-1028870">
            <a:off x="1206278" y="4108607"/>
            <a:ext cx="568697" cy="1427277"/>
          </a:xfrm>
          <a:prstGeom prst="rect">
            <a:avLst/>
          </a:prstGeom>
          <a:noFill/>
          <a:ln>
            <a:noFill/>
          </a:ln>
        </p:spPr>
      </p:pic>
      <p:pic>
        <p:nvPicPr>
          <p:cNvPr id="369" name="Google Shape;369;p37"/>
          <p:cNvPicPr preferRelativeResize="0"/>
          <p:nvPr/>
        </p:nvPicPr>
        <p:blipFill>
          <a:blip r:embed="rId7">
            <a:alphaModFix/>
          </a:blip>
          <a:stretch>
            <a:fillRect/>
          </a:stretch>
        </p:blipFill>
        <p:spPr>
          <a:xfrm flipH="1" rot="10800000">
            <a:off x="8252100" y="2803164"/>
            <a:ext cx="1927177" cy="2048523"/>
          </a:xfrm>
          <a:prstGeom prst="rect">
            <a:avLst/>
          </a:prstGeom>
          <a:noFill/>
          <a:ln>
            <a:noFill/>
          </a:ln>
        </p:spPr>
      </p:pic>
      <p:pic>
        <p:nvPicPr>
          <p:cNvPr id="370" name="Google Shape;370;p37"/>
          <p:cNvPicPr preferRelativeResize="0"/>
          <p:nvPr/>
        </p:nvPicPr>
        <p:blipFill>
          <a:blip r:embed="rId8">
            <a:alphaModFix/>
          </a:blip>
          <a:stretch>
            <a:fillRect/>
          </a:stretch>
        </p:blipFill>
        <p:spPr>
          <a:xfrm>
            <a:off x="8179024" y="-398500"/>
            <a:ext cx="2204251" cy="2343050"/>
          </a:xfrm>
          <a:prstGeom prst="rect">
            <a:avLst/>
          </a:prstGeom>
          <a:noFill/>
          <a:ln>
            <a:noFill/>
          </a:ln>
        </p:spPr>
      </p:pic>
      <p:pic>
        <p:nvPicPr>
          <p:cNvPr id="371" name="Google Shape;371;p37"/>
          <p:cNvPicPr preferRelativeResize="0"/>
          <p:nvPr/>
        </p:nvPicPr>
        <p:blipFill>
          <a:blip r:embed="rId9">
            <a:alphaModFix/>
          </a:blip>
          <a:stretch>
            <a:fillRect/>
          </a:stretch>
        </p:blipFill>
        <p:spPr>
          <a:xfrm>
            <a:off x="7193198" y="-618600"/>
            <a:ext cx="1378428" cy="1525423"/>
          </a:xfrm>
          <a:prstGeom prst="rect">
            <a:avLst/>
          </a:prstGeom>
          <a:noFill/>
          <a:ln>
            <a:noFill/>
          </a:ln>
        </p:spPr>
      </p:pic>
      <p:pic>
        <p:nvPicPr>
          <p:cNvPr id="372" name="Google Shape;372;p37"/>
          <p:cNvPicPr preferRelativeResize="0"/>
          <p:nvPr/>
        </p:nvPicPr>
        <p:blipFill>
          <a:blip r:embed="rId10">
            <a:alphaModFix/>
          </a:blip>
          <a:stretch>
            <a:fillRect/>
          </a:stretch>
        </p:blipFill>
        <p:spPr>
          <a:xfrm flipH="1">
            <a:off x="-1024209" y="445025"/>
            <a:ext cx="1771176" cy="1882698"/>
          </a:xfrm>
          <a:prstGeom prst="rect">
            <a:avLst/>
          </a:prstGeom>
          <a:noFill/>
          <a:ln>
            <a:noFill/>
          </a:ln>
        </p:spPr>
      </p:pic>
      <p:sp>
        <p:nvSpPr>
          <p:cNvPr id="373" name="Google Shape;373;p37"/>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
    <p:spTree>
      <p:nvGrpSpPr>
        <p:cNvPr id="374" name="Shape 374"/>
        <p:cNvGrpSpPr/>
        <p:nvPr/>
      </p:nvGrpSpPr>
      <p:grpSpPr>
        <a:xfrm>
          <a:off x="0" y="0"/>
          <a:ext cx="0" cy="0"/>
          <a:chOff x="0" y="0"/>
          <a:chExt cx="0" cy="0"/>
        </a:xfrm>
      </p:grpSpPr>
      <p:pic>
        <p:nvPicPr>
          <p:cNvPr id="375" name="Google Shape;375;p38"/>
          <p:cNvPicPr preferRelativeResize="0"/>
          <p:nvPr/>
        </p:nvPicPr>
        <p:blipFill>
          <a:blip r:embed="rId2">
            <a:alphaModFix/>
          </a:blip>
          <a:stretch>
            <a:fillRect/>
          </a:stretch>
        </p:blipFill>
        <p:spPr>
          <a:xfrm flipH="1">
            <a:off x="-1974966" y="2304450"/>
            <a:ext cx="2714301" cy="2885244"/>
          </a:xfrm>
          <a:prstGeom prst="rect">
            <a:avLst/>
          </a:prstGeom>
          <a:noFill/>
          <a:ln>
            <a:noFill/>
          </a:ln>
        </p:spPr>
      </p:pic>
      <p:pic>
        <p:nvPicPr>
          <p:cNvPr id="376" name="Google Shape;376;p38"/>
          <p:cNvPicPr preferRelativeResize="0"/>
          <p:nvPr/>
        </p:nvPicPr>
        <p:blipFill>
          <a:blip r:embed="rId3">
            <a:alphaModFix/>
          </a:blip>
          <a:stretch>
            <a:fillRect/>
          </a:stretch>
        </p:blipFill>
        <p:spPr>
          <a:xfrm flipH="1" rot="-6299999">
            <a:off x="8457" y="4428150"/>
            <a:ext cx="1737781" cy="1846051"/>
          </a:xfrm>
          <a:prstGeom prst="rect">
            <a:avLst/>
          </a:prstGeom>
          <a:noFill/>
          <a:ln>
            <a:noFill/>
          </a:ln>
        </p:spPr>
      </p:pic>
      <p:pic>
        <p:nvPicPr>
          <p:cNvPr id="377" name="Google Shape;377;p38"/>
          <p:cNvPicPr preferRelativeResize="0"/>
          <p:nvPr/>
        </p:nvPicPr>
        <p:blipFill>
          <a:blip r:embed="rId4">
            <a:alphaModFix/>
          </a:blip>
          <a:stretch>
            <a:fillRect/>
          </a:stretch>
        </p:blipFill>
        <p:spPr>
          <a:xfrm>
            <a:off x="8404675" y="2304451"/>
            <a:ext cx="2509100" cy="2668700"/>
          </a:xfrm>
          <a:prstGeom prst="rect">
            <a:avLst/>
          </a:prstGeom>
          <a:noFill/>
          <a:ln>
            <a:noFill/>
          </a:ln>
        </p:spPr>
      </p:pic>
      <p:pic>
        <p:nvPicPr>
          <p:cNvPr id="378" name="Google Shape;378;p38"/>
          <p:cNvPicPr preferRelativeResize="0"/>
          <p:nvPr/>
        </p:nvPicPr>
        <p:blipFill>
          <a:blip r:embed="rId5">
            <a:alphaModFix/>
          </a:blip>
          <a:stretch>
            <a:fillRect/>
          </a:stretch>
        </p:blipFill>
        <p:spPr>
          <a:xfrm>
            <a:off x="7621050" y="3641988"/>
            <a:ext cx="901001" cy="2261325"/>
          </a:xfrm>
          <a:prstGeom prst="rect">
            <a:avLst/>
          </a:prstGeom>
          <a:noFill/>
          <a:ln>
            <a:noFill/>
          </a:ln>
        </p:spPr>
      </p:pic>
      <p:pic>
        <p:nvPicPr>
          <p:cNvPr id="379" name="Google Shape;379;p38"/>
          <p:cNvPicPr preferRelativeResize="0"/>
          <p:nvPr/>
        </p:nvPicPr>
        <p:blipFill>
          <a:blip r:embed="rId6">
            <a:alphaModFix/>
          </a:blip>
          <a:stretch>
            <a:fillRect/>
          </a:stretch>
        </p:blipFill>
        <p:spPr>
          <a:xfrm>
            <a:off x="5843762" y="-1177875"/>
            <a:ext cx="1865289" cy="1983925"/>
          </a:xfrm>
          <a:prstGeom prst="rect">
            <a:avLst/>
          </a:prstGeom>
          <a:noFill/>
          <a:ln>
            <a:noFill/>
          </a:ln>
        </p:spPr>
      </p:pic>
      <p:pic>
        <p:nvPicPr>
          <p:cNvPr id="380" name="Google Shape;380;p38"/>
          <p:cNvPicPr preferRelativeResize="0"/>
          <p:nvPr/>
        </p:nvPicPr>
        <p:blipFill>
          <a:blip r:embed="rId7">
            <a:alphaModFix/>
          </a:blip>
          <a:stretch>
            <a:fillRect/>
          </a:stretch>
        </p:blipFill>
        <p:spPr>
          <a:xfrm>
            <a:off x="8228050" y="-345000"/>
            <a:ext cx="1715302" cy="1911351"/>
          </a:xfrm>
          <a:prstGeom prst="rect">
            <a:avLst/>
          </a:prstGeom>
          <a:noFill/>
          <a:ln>
            <a:noFill/>
          </a:ln>
        </p:spPr>
      </p:pic>
      <p:pic>
        <p:nvPicPr>
          <p:cNvPr id="381" name="Google Shape;381;p38"/>
          <p:cNvPicPr preferRelativeResize="0"/>
          <p:nvPr/>
        </p:nvPicPr>
        <p:blipFill>
          <a:blip r:embed="rId8">
            <a:alphaModFix/>
          </a:blip>
          <a:stretch>
            <a:fillRect/>
          </a:stretch>
        </p:blipFill>
        <p:spPr>
          <a:xfrm rot="5147466">
            <a:off x="3353587" y="4288898"/>
            <a:ext cx="2575225" cy="2737401"/>
          </a:xfrm>
          <a:prstGeom prst="rect">
            <a:avLst/>
          </a:prstGeom>
          <a:noFill/>
          <a:ln>
            <a:noFill/>
          </a:ln>
        </p:spPr>
      </p:pic>
      <p:sp>
        <p:nvSpPr>
          <p:cNvPr id="382" name="Google Shape;382;p38"/>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0">
    <p:spTree>
      <p:nvGrpSpPr>
        <p:cNvPr id="383" name="Shape 383"/>
        <p:cNvGrpSpPr/>
        <p:nvPr/>
      </p:nvGrpSpPr>
      <p:grpSpPr>
        <a:xfrm>
          <a:off x="0" y="0"/>
          <a:ext cx="0" cy="0"/>
          <a:chOff x="0" y="0"/>
          <a:chExt cx="0" cy="0"/>
        </a:xfrm>
      </p:grpSpPr>
      <p:pic>
        <p:nvPicPr>
          <p:cNvPr id="384" name="Google Shape;384;p39"/>
          <p:cNvPicPr preferRelativeResize="0"/>
          <p:nvPr/>
        </p:nvPicPr>
        <p:blipFill>
          <a:blip r:embed="rId2">
            <a:alphaModFix/>
          </a:blip>
          <a:stretch>
            <a:fillRect/>
          </a:stretch>
        </p:blipFill>
        <p:spPr>
          <a:xfrm rot="-9899999">
            <a:off x="-1074133" y="3181176"/>
            <a:ext cx="1672025" cy="1776197"/>
          </a:xfrm>
          <a:prstGeom prst="rect">
            <a:avLst/>
          </a:prstGeom>
          <a:noFill/>
          <a:ln>
            <a:noFill/>
          </a:ln>
        </p:spPr>
      </p:pic>
      <p:pic>
        <p:nvPicPr>
          <p:cNvPr id="385" name="Google Shape;385;p39"/>
          <p:cNvPicPr preferRelativeResize="0"/>
          <p:nvPr/>
        </p:nvPicPr>
        <p:blipFill>
          <a:blip r:embed="rId3">
            <a:alphaModFix/>
          </a:blip>
          <a:stretch>
            <a:fillRect/>
          </a:stretch>
        </p:blipFill>
        <p:spPr>
          <a:xfrm>
            <a:off x="6398006" y="4133450"/>
            <a:ext cx="2714301" cy="2885244"/>
          </a:xfrm>
          <a:prstGeom prst="rect">
            <a:avLst/>
          </a:prstGeom>
          <a:noFill/>
          <a:ln>
            <a:noFill/>
          </a:ln>
        </p:spPr>
      </p:pic>
      <p:pic>
        <p:nvPicPr>
          <p:cNvPr id="386" name="Google Shape;386;p39"/>
          <p:cNvPicPr preferRelativeResize="0"/>
          <p:nvPr/>
        </p:nvPicPr>
        <p:blipFill>
          <a:blip r:embed="rId4">
            <a:alphaModFix/>
          </a:blip>
          <a:stretch>
            <a:fillRect/>
          </a:stretch>
        </p:blipFill>
        <p:spPr>
          <a:xfrm>
            <a:off x="8220374" y="-255225"/>
            <a:ext cx="1838098" cy="1953843"/>
          </a:xfrm>
          <a:prstGeom prst="rect">
            <a:avLst/>
          </a:prstGeom>
          <a:noFill/>
          <a:ln>
            <a:noFill/>
          </a:ln>
        </p:spPr>
      </p:pic>
      <p:pic>
        <p:nvPicPr>
          <p:cNvPr id="387" name="Google Shape;387;p39"/>
          <p:cNvPicPr preferRelativeResize="0"/>
          <p:nvPr/>
        </p:nvPicPr>
        <p:blipFill>
          <a:blip r:embed="rId5">
            <a:alphaModFix/>
          </a:blip>
          <a:stretch>
            <a:fillRect/>
          </a:stretch>
        </p:blipFill>
        <p:spPr>
          <a:xfrm flipH="1">
            <a:off x="7657763" y="-654750"/>
            <a:ext cx="1823151" cy="1937946"/>
          </a:xfrm>
          <a:prstGeom prst="rect">
            <a:avLst/>
          </a:prstGeom>
          <a:noFill/>
          <a:ln>
            <a:noFill/>
          </a:ln>
        </p:spPr>
      </p:pic>
      <p:pic>
        <p:nvPicPr>
          <p:cNvPr id="388" name="Google Shape;388;p39"/>
          <p:cNvPicPr preferRelativeResize="0"/>
          <p:nvPr/>
        </p:nvPicPr>
        <p:blipFill>
          <a:blip r:embed="rId6">
            <a:alphaModFix/>
          </a:blip>
          <a:stretch>
            <a:fillRect/>
          </a:stretch>
        </p:blipFill>
        <p:spPr>
          <a:xfrm flipH="1">
            <a:off x="2117432" y="4459448"/>
            <a:ext cx="1613468" cy="1716125"/>
          </a:xfrm>
          <a:prstGeom prst="rect">
            <a:avLst/>
          </a:prstGeom>
          <a:noFill/>
          <a:ln>
            <a:noFill/>
          </a:ln>
        </p:spPr>
      </p:pic>
      <p:pic>
        <p:nvPicPr>
          <p:cNvPr id="389" name="Google Shape;389;p39"/>
          <p:cNvPicPr preferRelativeResize="0"/>
          <p:nvPr/>
        </p:nvPicPr>
        <p:blipFill>
          <a:blip r:embed="rId7">
            <a:alphaModFix/>
          </a:blip>
          <a:stretch>
            <a:fillRect/>
          </a:stretch>
        </p:blipFill>
        <p:spPr>
          <a:xfrm>
            <a:off x="2970503" y="4329200"/>
            <a:ext cx="1926534" cy="2047852"/>
          </a:xfrm>
          <a:prstGeom prst="rect">
            <a:avLst/>
          </a:prstGeom>
          <a:noFill/>
          <a:ln>
            <a:noFill/>
          </a:ln>
        </p:spPr>
      </p:pic>
      <p:pic>
        <p:nvPicPr>
          <p:cNvPr id="390" name="Google Shape;390;p39"/>
          <p:cNvPicPr preferRelativeResize="0"/>
          <p:nvPr/>
        </p:nvPicPr>
        <p:blipFill>
          <a:blip r:embed="rId8">
            <a:alphaModFix/>
          </a:blip>
          <a:stretch>
            <a:fillRect/>
          </a:stretch>
        </p:blipFill>
        <p:spPr>
          <a:xfrm flipH="1" rot="10800000">
            <a:off x="-1319576" y="-133752"/>
            <a:ext cx="1926526" cy="2047827"/>
          </a:xfrm>
          <a:prstGeom prst="rect">
            <a:avLst/>
          </a:prstGeom>
          <a:noFill/>
          <a:ln>
            <a:noFill/>
          </a:ln>
        </p:spPr>
      </p:pic>
      <p:pic>
        <p:nvPicPr>
          <p:cNvPr id="391" name="Google Shape;391;p39"/>
          <p:cNvPicPr preferRelativeResize="0"/>
          <p:nvPr/>
        </p:nvPicPr>
        <p:blipFill>
          <a:blip r:embed="rId9">
            <a:alphaModFix/>
          </a:blip>
          <a:stretch>
            <a:fillRect/>
          </a:stretch>
        </p:blipFill>
        <p:spPr>
          <a:xfrm flipH="1" rot="10800000">
            <a:off x="-481049" y="1157402"/>
            <a:ext cx="1050901" cy="1116350"/>
          </a:xfrm>
          <a:prstGeom prst="rect">
            <a:avLst/>
          </a:prstGeom>
          <a:noFill/>
          <a:ln>
            <a:noFill/>
          </a:ln>
        </p:spPr>
      </p:pic>
      <p:pic>
        <p:nvPicPr>
          <p:cNvPr id="392" name="Google Shape;392;p39"/>
          <p:cNvPicPr preferRelativeResize="0"/>
          <p:nvPr/>
        </p:nvPicPr>
        <p:blipFill>
          <a:blip r:embed="rId10">
            <a:alphaModFix/>
          </a:blip>
          <a:stretch>
            <a:fillRect/>
          </a:stretch>
        </p:blipFill>
        <p:spPr>
          <a:xfrm rot="10800000">
            <a:off x="7733227" y="3752175"/>
            <a:ext cx="1387349" cy="1535325"/>
          </a:xfrm>
          <a:prstGeom prst="rect">
            <a:avLst/>
          </a:prstGeom>
          <a:noFill/>
          <a:ln>
            <a:noFill/>
          </a:ln>
        </p:spPr>
      </p:pic>
      <p:sp>
        <p:nvSpPr>
          <p:cNvPr id="393" name="Google Shape;393;p39"/>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1">
    <p:spTree>
      <p:nvGrpSpPr>
        <p:cNvPr id="394" name="Shape 394"/>
        <p:cNvGrpSpPr/>
        <p:nvPr/>
      </p:nvGrpSpPr>
      <p:grpSpPr>
        <a:xfrm>
          <a:off x="0" y="0"/>
          <a:ext cx="0" cy="0"/>
          <a:chOff x="0" y="0"/>
          <a:chExt cx="0" cy="0"/>
        </a:xfrm>
      </p:grpSpPr>
      <p:pic>
        <p:nvPicPr>
          <p:cNvPr id="395" name="Google Shape;395;p40"/>
          <p:cNvPicPr preferRelativeResize="0"/>
          <p:nvPr/>
        </p:nvPicPr>
        <p:blipFill>
          <a:blip r:embed="rId2">
            <a:alphaModFix/>
          </a:blip>
          <a:stretch>
            <a:fillRect/>
          </a:stretch>
        </p:blipFill>
        <p:spPr>
          <a:xfrm>
            <a:off x="-1721770" y="3231750"/>
            <a:ext cx="2643825" cy="2811999"/>
          </a:xfrm>
          <a:prstGeom prst="rect">
            <a:avLst/>
          </a:prstGeom>
          <a:noFill/>
          <a:ln>
            <a:noFill/>
          </a:ln>
        </p:spPr>
      </p:pic>
      <p:pic>
        <p:nvPicPr>
          <p:cNvPr id="396" name="Google Shape;396;p40"/>
          <p:cNvPicPr preferRelativeResize="0"/>
          <p:nvPr/>
        </p:nvPicPr>
        <p:blipFill>
          <a:blip r:embed="rId3">
            <a:alphaModFix/>
          </a:blip>
          <a:stretch>
            <a:fillRect/>
          </a:stretch>
        </p:blipFill>
        <p:spPr>
          <a:xfrm rot="8564053">
            <a:off x="-718469" y="2047725"/>
            <a:ext cx="1360599" cy="1516100"/>
          </a:xfrm>
          <a:prstGeom prst="rect">
            <a:avLst/>
          </a:prstGeom>
          <a:noFill/>
          <a:ln>
            <a:noFill/>
          </a:ln>
        </p:spPr>
      </p:pic>
      <p:pic>
        <p:nvPicPr>
          <p:cNvPr id="397" name="Google Shape;397;p40"/>
          <p:cNvPicPr preferRelativeResize="0"/>
          <p:nvPr/>
        </p:nvPicPr>
        <p:blipFill>
          <a:blip r:embed="rId4">
            <a:alphaModFix/>
          </a:blip>
          <a:stretch>
            <a:fillRect/>
          </a:stretch>
        </p:blipFill>
        <p:spPr>
          <a:xfrm rot="1303218">
            <a:off x="7534127" y="-1349849"/>
            <a:ext cx="2463148" cy="2618249"/>
          </a:xfrm>
          <a:prstGeom prst="rect">
            <a:avLst/>
          </a:prstGeom>
          <a:noFill/>
          <a:ln>
            <a:noFill/>
          </a:ln>
        </p:spPr>
      </p:pic>
      <p:pic>
        <p:nvPicPr>
          <p:cNvPr id="398" name="Google Shape;398;p40"/>
          <p:cNvPicPr preferRelativeResize="0"/>
          <p:nvPr/>
        </p:nvPicPr>
        <p:blipFill>
          <a:blip r:embed="rId5">
            <a:alphaModFix/>
          </a:blip>
          <a:stretch>
            <a:fillRect/>
          </a:stretch>
        </p:blipFill>
        <p:spPr>
          <a:xfrm flipH="1" rot="10800000">
            <a:off x="6801475" y="-151775"/>
            <a:ext cx="502450" cy="1261025"/>
          </a:xfrm>
          <a:prstGeom prst="rect">
            <a:avLst/>
          </a:prstGeom>
          <a:noFill/>
          <a:ln>
            <a:noFill/>
          </a:ln>
        </p:spPr>
      </p:pic>
      <p:pic>
        <p:nvPicPr>
          <p:cNvPr id="399" name="Google Shape;399;p40"/>
          <p:cNvPicPr preferRelativeResize="0"/>
          <p:nvPr/>
        </p:nvPicPr>
        <p:blipFill>
          <a:blip r:embed="rId6">
            <a:alphaModFix/>
          </a:blip>
          <a:stretch>
            <a:fillRect/>
          </a:stretch>
        </p:blipFill>
        <p:spPr>
          <a:xfrm>
            <a:off x="7688873" y="3820988"/>
            <a:ext cx="3104024" cy="3299475"/>
          </a:xfrm>
          <a:prstGeom prst="rect">
            <a:avLst/>
          </a:prstGeom>
          <a:noFill/>
          <a:ln>
            <a:noFill/>
          </a:ln>
        </p:spPr>
      </p:pic>
      <p:pic>
        <p:nvPicPr>
          <p:cNvPr id="400" name="Google Shape;400;p40"/>
          <p:cNvPicPr preferRelativeResize="0"/>
          <p:nvPr/>
        </p:nvPicPr>
        <p:blipFill>
          <a:blip r:embed="rId7">
            <a:alphaModFix/>
          </a:blip>
          <a:stretch>
            <a:fillRect/>
          </a:stretch>
        </p:blipFill>
        <p:spPr>
          <a:xfrm flipH="1">
            <a:off x="4116751" y="3960925"/>
            <a:ext cx="2524225" cy="2684775"/>
          </a:xfrm>
          <a:prstGeom prst="rect">
            <a:avLst/>
          </a:prstGeom>
          <a:noFill/>
          <a:ln>
            <a:noFill/>
          </a:ln>
        </p:spPr>
      </p:pic>
      <p:pic>
        <p:nvPicPr>
          <p:cNvPr id="401" name="Google Shape;401;p40"/>
          <p:cNvPicPr preferRelativeResize="0"/>
          <p:nvPr/>
        </p:nvPicPr>
        <p:blipFill>
          <a:blip r:embed="rId8">
            <a:alphaModFix/>
          </a:blip>
          <a:stretch>
            <a:fillRect/>
          </a:stretch>
        </p:blipFill>
        <p:spPr>
          <a:xfrm flipH="1">
            <a:off x="3130913" y="4092575"/>
            <a:ext cx="1670326" cy="1775527"/>
          </a:xfrm>
          <a:prstGeom prst="rect">
            <a:avLst/>
          </a:prstGeom>
          <a:noFill/>
          <a:ln>
            <a:noFill/>
          </a:ln>
        </p:spPr>
      </p:pic>
      <p:pic>
        <p:nvPicPr>
          <p:cNvPr id="402" name="Google Shape;402;p40"/>
          <p:cNvPicPr preferRelativeResize="0"/>
          <p:nvPr/>
        </p:nvPicPr>
        <p:blipFill>
          <a:blip r:embed="rId9">
            <a:alphaModFix/>
          </a:blip>
          <a:stretch>
            <a:fillRect/>
          </a:stretch>
        </p:blipFill>
        <p:spPr>
          <a:xfrm rot="6299999">
            <a:off x="8408952" y="2046925"/>
            <a:ext cx="1737781" cy="1846051"/>
          </a:xfrm>
          <a:prstGeom prst="rect">
            <a:avLst/>
          </a:prstGeom>
          <a:noFill/>
          <a:ln>
            <a:noFill/>
          </a:ln>
        </p:spPr>
      </p:pic>
      <p:sp>
        <p:nvSpPr>
          <p:cNvPr id="403" name="Google Shape;403;p40"/>
          <p:cNvSpPr txBox="1"/>
          <p:nvPr>
            <p:ph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2">
    <p:spTree>
      <p:nvGrpSpPr>
        <p:cNvPr id="404" name="Shape 404"/>
        <p:cNvGrpSpPr/>
        <p:nvPr/>
      </p:nvGrpSpPr>
      <p:grpSpPr>
        <a:xfrm>
          <a:off x="0" y="0"/>
          <a:ext cx="0" cy="0"/>
          <a:chOff x="0" y="0"/>
          <a:chExt cx="0" cy="0"/>
        </a:xfrm>
      </p:grpSpPr>
      <p:pic>
        <p:nvPicPr>
          <p:cNvPr id="405" name="Google Shape;405;p41"/>
          <p:cNvPicPr preferRelativeResize="0"/>
          <p:nvPr/>
        </p:nvPicPr>
        <p:blipFill>
          <a:blip r:embed="rId2">
            <a:alphaModFix/>
          </a:blip>
          <a:stretch>
            <a:fillRect/>
          </a:stretch>
        </p:blipFill>
        <p:spPr>
          <a:xfrm flipH="1">
            <a:off x="7520184" y="3895625"/>
            <a:ext cx="2714301" cy="2885244"/>
          </a:xfrm>
          <a:prstGeom prst="rect">
            <a:avLst/>
          </a:prstGeom>
          <a:noFill/>
          <a:ln>
            <a:noFill/>
          </a:ln>
        </p:spPr>
      </p:pic>
      <p:pic>
        <p:nvPicPr>
          <p:cNvPr id="406" name="Google Shape;406;p41"/>
          <p:cNvPicPr preferRelativeResize="0"/>
          <p:nvPr/>
        </p:nvPicPr>
        <p:blipFill>
          <a:blip r:embed="rId3">
            <a:alphaModFix/>
          </a:blip>
          <a:stretch>
            <a:fillRect/>
          </a:stretch>
        </p:blipFill>
        <p:spPr>
          <a:xfrm flipH="1" rot="-6299999">
            <a:off x="-43368" y="4368950"/>
            <a:ext cx="1737781" cy="1846051"/>
          </a:xfrm>
          <a:prstGeom prst="rect">
            <a:avLst/>
          </a:prstGeom>
          <a:noFill/>
          <a:ln>
            <a:noFill/>
          </a:ln>
        </p:spPr>
      </p:pic>
      <p:pic>
        <p:nvPicPr>
          <p:cNvPr id="407" name="Google Shape;407;p41"/>
          <p:cNvPicPr preferRelativeResize="0"/>
          <p:nvPr/>
        </p:nvPicPr>
        <p:blipFill>
          <a:blip r:embed="rId4">
            <a:alphaModFix/>
          </a:blip>
          <a:stretch>
            <a:fillRect/>
          </a:stretch>
        </p:blipFill>
        <p:spPr>
          <a:xfrm flipH="1">
            <a:off x="-1040382" y="-28375"/>
            <a:ext cx="1838098" cy="1953843"/>
          </a:xfrm>
          <a:prstGeom prst="rect">
            <a:avLst/>
          </a:prstGeom>
          <a:noFill/>
          <a:ln>
            <a:noFill/>
          </a:ln>
        </p:spPr>
      </p:pic>
      <p:pic>
        <p:nvPicPr>
          <p:cNvPr id="408" name="Google Shape;408;p41"/>
          <p:cNvPicPr preferRelativeResize="0"/>
          <p:nvPr/>
        </p:nvPicPr>
        <p:blipFill>
          <a:blip r:embed="rId5">
            <a:alphaModFix/>
          </a:blip>
          <a:stretch>
            <a:fillRect/>
          </a:stretch>
        </p:blipFill>
        <p:spPr>
          <a:xfrm>
            <a:off x="-1106048" y="1309500"/>
            <a:ext cx="1823151" cy="1937946"/>
          </a:xfrm>
          <a:prstGeom prst="rect">
            <a:avLst/>
          </a:prstGeom>
          <a:noFill/>
          <a:ln>
            <a:noFill/>
          </a:ln>
        </p:spPr>
      </p:pic>
      <p:pic>
        <p:nvPicPr>
          <p:cNvPr id="409" name="Google Shape;409;p41"/>
          <p:cNvPicPr preferRelativeResize="0"/>
          <p:nvPr/>
        </p:nvPicPr>
        <p:blipFill>
          <a:blip r:embed="rId6">
            <a:alphaModFix/>
          </a:blip>
          <a:stretch>
            <a:fillRect/>
          </a:stretch>
        </p:blipFill>
        <p:spPr>
          <a:xfrm flipH="1" rot="-9900001">
            <a:off x="5050468" y="-379067"/>
            <a:ext cx="563584" cy="1414480"/>
          </a:xfrm>
          <a:prstGeom prst="rect">
            <a:avLst/>
          </a:prstGeom>
          <a:noFill/>
          <a:ln>
            <a:noFill/>
          </a:ln>
        </p:spPr>
      </p:pic>
      <p:pic>
        <p:nvPicPr>
          <p:cNvPr id="410" name="Google Shape;410;p41"/>
          <p:cNvPicPr preferRelativeResize="0"/>
          <p:nvPr/>
        </p:nvPicPr>
        <p:blipFill>
          <a:blip r:embed="rId7">
            <a:alphaModFix/>
          </a:blip>
          <a:stretch>
            <a:fillRect/>
          </a:stretch>
        </p:blipFill>
        <p:spPr>
          <a:xfrm>
            <a:off x="3593388" y="4543206"/>
            <a:ext cx="978601" cy="1040850"/>
          </a:xfrm>
          <a:prstGeom prst="rect">
            <a:avLst/>
          </a:prstGeom>
          <a:noFill/>
          <a:ln>
            <a:noFill/>
          </a:ln>
        </p:spPr>
      </p:pic>
      <p:pic>
        <p:nvPicPr>
          <p:cNvPr id="411" name="Google Shape;411;p41"/>
          <p:cNvPicPr preferRelativeResize="0"/>
          <p:nvPr/>
        </p:nvPicPr>
        <p:blipFill>
          <a:blip r:embed="rId8">
            <a:alphaModFix/>
          </a:blip>
          <a:stretch>
            <a:fillRect/>
          </a:stretch>
        </p:blipFill>
        <p:spPr>
          <a:xfrm rot="-1368458">
            <a:off x="8229449" y="-345350"/>
            <a:ext cx="1771176" cy="1882698"/>
          </a:xfrm>
          <a:prstGeom prst="rect">
            <a:avLst/>
          </a:prstGeom>
          <a:noFill/>
          <a:ln>
            <a:noFill/>
          </a:ln>
        </p:spPr>
      </p:pic>
      <p:pic>
        <p:nvPicPr>
          <p:cNvPr id="412" name="Google Shape;412;p41"/>
          <p:cNvPicPr preferRelativeResize="0"/>
          <p:nvPr/>
        </p:nvPicPr>
        <p:blipFill>
          <a:blip r:embed="rId9">
            <a:alphaModFix/>
          </a:blip>
          <a:stretch>
            <a:fillRect/>
          </a:stretch>
        </p:blipFill>
        <p:spPr>
          <a:xfrm flipH="1">
            <a:off x="6472653" y="4356838"/>
            <a:ext cx="1926534" cy="2047852"/>
          </a:xfrm>
          <a:prstGeom prst="rect">
            <a:avLst/>
          </a:prstGeom>
          <a:noFill/>
          <a:ln>
            <a:noFill/>
          </a:ln>
        </p:spPr>
      </p:pic>
      <p:pic>
        <p:nvPicPr>
          <p:cNvPr id="413" name="Google Shape;413;p41"/>
          <p:cNvPicPr preferRelativeResize="0"/>
          <p:nvPr/>
        </p:nvPicPr>
        <p:blipFill>
          <a:blip r:embed="rId10">
            <a:alphaModFix/>
          </a:blip>
          <a:stretch>
            <a:fillRect/>
          </a:stretch>
        </p:blipFill>
        <p:spPr>
          <a:xfrm>
            <a:off x="7117225" y="-521550"/>
            <a:ext cx="1270475" cy="1405974"/>
          </a:xfrm>
          <a:prstGeom prst="rect">
            <a:avLst/>
          </a:prstGeom>
          <a:noFill/>
          <a:ln>
            <a:noFill/>
          </a:ln>
        </p:spPr>
      </p:pic>
      <p:sp>
        <p:nvSpPr>
          <p:cNvPr id="414" name="Google Shape;414;p41"/>
          <p:cNvSpPr txBox="1"/>
          <p:nvPr>
            <p:ph hasCustomPrompt="1" type="title"/>
          </p:nvPr>
        </p:nvSpPr>
        <p:spPr>
          <a:xfrm>
            <a:off x="973594" y="1321725"/>
            <a:ext cx="3614400" cy="5451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15" name="Google Shape;415;p41"/>
          <p:cNvSpPr txBox="1"/>
          <p:nvPr>
            <p:ph idx="1" type="subTitle"/>
          </p:nvPr>
        </p:nvSpPr>
        <p:spPr>
          <a:xfrm>
            <a:off x="973594" y="1866829"/>
            <a:ext cx="3614400" cy="230100"/>
          </a:xfrm>
          <a:prstGeom prst="rect">
            <a:avLst/>
          </a:prstGeom>
        </p:spPr>
        <p:txBody>
          <a:bodyPr anchorCtr="0" anchor="t" bIns="0" lIns="91425" spcFirstLastPara="1" rIns="91425" wrap="square" tIns="0">
            <a:noAutofit/>
          </a:bodyPr>
          <a:lstStyle>
            <a:lvl1pPr lvl="0" rtl="0" algn="ctr">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6" name="Google Shape;416;p41"/>
          <p:cNvSpPr txBox="1"/>
          <p:nvPr>
            <p:ph hasCustomPrompt="1" idx="2" type="title"/>
          </p:nvPr>
        </p:nvSpPr>
        <p:spPr>
          <a:xfrm>
            <a:off x="973594" y="2307974"/>
            <a:ext cx="3614400" cy="5451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17" name="Google Shape;417;p41"/>
          <p:cNvSpPr txBox="1"/>
          <p:nvPr>
            <p:ph idx="3" type="subTitle"/>
          </p:nvPr>
        </p:nvSpPr>
        <p:spPr>
          <a:xfrm>
            <a:off x="973594" y="2853076"/>
            <a:ext cx="3614400" cy="230100"/>
          </a:xfrm>
          <a:prstGeom prst="rect">
            <a:avLst/>
          </a:prstGeom>
        </p:spPr>
        <p:txBody>
          <a:bodyPr anchorCtr="0" anchor="t" bIns="0" lIns="91425" spcFirstLastPara="1" rIns="91425" wrap="square" tIns="0">
            <a:noAutofit/>
          </a:bodyPr>
          <a:lstStyle>
            <a:lvl1pPr lvl="0" rtl="0" algn="ctr">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8" name="Google Shape;418;p41"/>
          <p:cNvSpPr txBox="1"/>
          <p:nvPr>
            <p:ph hasCustomPrompt="1" idx="4" type="title"/>
          </p:nvPr>
        </p:nvSpPr>
        <p:spPr>
          <a:xfrm>
            <a:off x="973594" y="3294199"/>
            <a:ext cx="3614400" cy="5451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419" name="Google Shape;419;p41"/>
          <p:cNvSpPr txBox="1"/>
          <p:nvPr>
            <p:ph idx="5" type="subTitle"/>
          </p:nvPr>
        </p:nvSpPr>
        <p:spPr>
          <a:xfrm>
            <a:off x="973594" y="3839325"/>
            <a:ext cx="3614400" cy="230100"/>
          </a:xfrm>
          <a:prstGeom prst="rect">
            <a:avLst/>
          </a:prstGeom>
        </p:spPr>
        <p:txBody>
          <a:bodyPr anchorCtr="0" anchor="t" bIns="0" lIns="91425" spcFirstLastPara="1" rIns="91425" wrap="square" tIns="0">
            <a:noAutofit/>
          </a:bodyPr>
          <a:lstStyle>
            <a:lvl1pPr lvl="0" rtl="0" algn="ctr">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0" name="Google Shape;420;p41"/>
          <p:cNvSpPr txBox="1"/>
          <p:nvPr>
            <p:ph idx="6" type="title"/>
          </p:nvPr>
        </p:nvSpPr>
        <p:spPr>
          <a:xfrm>
            <a:off x="717100" y="445025"/>
            <a:ext cx="7709700" cy="572700"/>
          </a:xfrm>
          <a:prstGeom prst="rect">
            <a:avLst/>
          </a:prstGeom>
        </p:spPr>
        <p:txBody>
          <a:bodyPr anchorCtr="0" anchor="t" bIns="0"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421" name="Shape 421"/>
        <p:cNvGrpSpPr/>
        <p:nvPr/>
      </p:nvGrpSpPr>
      <p:grpSpPr>
        <a:xfrm>
          <a:off x="0" y="0"/>
          <a:ext cx="0" cy="0"/>
          <a:chOff x="0" y="0"/>
          <a:chExt cx="0" cy="0"/>
        </a:xfrm>
      </p:grpSpPr>
      <p:pic>
        <p:nvPicPr>
          <p:cNvPr id="422" name="Google Shape;422;p42"/>
          <p:cNvPicPr preferRelativeResize="0"/>
          <p:nvPr/>
        </p:nvPicPr>
        <p:blipFill>
          <a:blip r:embed="rId2">
            <a:alphaModFix/>
          </a:blip>
          <a:stretch>
            <a:fillRect/>
          </a:stretch>
        </p:blipFill>
        <p:spPr>
          <a:xfrm rot="-900000">
            <a:off x="7250493" y="3099241"/>
            <a:ext cx="2974552" cy="3163726"/>
          </a:xfrm>
          <a:prstGeom prst="rect">
            <a:avLst/>
          </a:prstGeom>
          <a:noFill/>
          <a:ln>
            <a:noFill/>
          </a:ln>
        </p:spPr>
      </p:pic>
      <p:pic>
        <p:nvPicPr>
          <p:cNvPr id="423" name="Google Shape;423;p42"/>
          <p:cNvPicPr preferRelativeResize="0"/>
          <p:nvPr/>
        </p:nvPicPr>
        <p:blipFill>
          <a:blip r:embed="rId3">
            <a:alphaModFix/>
          </a:blip>
          <a:stretch>
            <a:fillRect/>
          </a:stretch>
        </p:blipFill>
        <p:spPr>
          <a:xfrm rot="10800000">
            <a:off x="6400786" y="3494089"/>
            <a:ext cx="1886119" cy="2101676"/>
          </a:xfrm>
          <a:prstGeom prst="rect">
            <a:avLst/>
          </a:prstGeom>
          <a:noFill/>
          <a:ln>
            <a:noFill/>
          </a:ln>
        </p:spPr>
      </p:pic>
      <p:pic>
        <p:nvPicPr>
          <p:cNvPr id="424" name="Google Shape;424;p42"/>
          <p:cNvPicPr preferRelativeResize="0"/>
          <p:nvPr/>
        </p:nvPicPr>
        <p:blipFill>
          <a:blip r:embed="rId4">
            <a:alphaModFix/>
          </a:blip>
          <a:stretch>
            <a:fillRect/>
          </a:stretch>
        </p:blipFill>
        <p:spPr>
          <a:xfrm rot="10800000">
            <a:off x="8014249" y="-380254"/>
            <a:ext cx="2714301" cy="2886949"/>
          </a:xfrm>
          <a:prstGeom prst="rect">
            <a:avLst/>
          </a:prstGeom>
          <a:noFill/>
          <a:ln>
            <a:noFill/>
          </a:ln>
        </p:spPr>
      </p:pic>
      <p:pic>
        <p:nvPicPr>
          <p:cNvPr id="425" name="Google Shape;425;p42"/>
          <p:cNvPicPr preferRelativeResize="0"/>
          <p:nvPr/>
        </p:nvPicPr>
        <p:blipFill>
          <a:blip r:embed="rId5">
            <a:alphaModFix/>
          </a:blip>
          <a:stretch>
            <a:fillRect/>
          </a:stretch>
        </p:blipFill>
        <p:spPr>
          <a:xfrm rot="10800000">
            <a:off x="7832643" y="838717"/>
            <a:ext cx="2007450" cy="2133851"/>
          </a:xfrm>
          <a:prstGeom prst="rect">
            <a:avLst/>
          </a:prstGeom>
          <a:noFill/>
          <a:ln>
            <a:noFill/>
          </a:ln>
        </p:spPr>
      </p:pic>
      <p:pic>
        <p:nvPicPr>
          <p:cNvPr id="426" name="Google Shape;426;p42"/>
          <p:cNvPicPr preferRelativeResize="0"/>
          <p:nvPr/>
        </p:nvPicPr>
        <p:blipFill>
          <a:blip r:embed="rId6">
            <a:alphaModFix/>
          </a:blip>
          <a:stretch>
            <a:fillRect/>
          </a:stretch>
        </p:blipFill>
        <p:spPr>
          <a:xfrm flipH="1" rot="7362696">
            <a:off x="-1016605" y="-1811733"/>
            <a:ext cx="3232709" cy="3438318"/>
          </a:xfrm>
          <a:prstGeom prst="rect">
            <a:avLst/>
          </a:prstGeom>
          <a:noFill/>
          <a:ln>
            <a:noFill/>
          </a:ln>
        </p:spPr>
      </p:pic>
      <p:pic>
        <p:nvPicPr>
          <p:cNvPr id="427" name="Google Shape;427;p42"/>
          <p:cNvPicPr preferRelativeResize="0"/>
          <p:nvPr/>
        </p:nvPicPr>
        <p:blipFill>
          <a:blip r:embed="rId7">
            <a:alphaModFix/>
          </a:blip>
          <a:stretch>
            <a:fillRect/>
          </a:stretch>
        </p:blipFill>
        <p:spPr>
          <a:xfrm flipH="1" rot="-6299999">
            <a:off x="-860809" y="2833175"/>
            <a:ext cx="1737781" cy="1846051"/>
          </a:xfrm>
          <a:prstGeom prst="rect">
            <a:avLst/>
          </a:prstGeom>
          <a:noFill/>
          <a:ln>
            <a:noFill/>
          </a:ln>
        </p:spPr>
      </p:pic>
      <p:pic>
        <p:nvPicPr>
          <p:cNvPr id="428" name="Google Shape;428;p42"/>
          <p:cNvPicPr preferRelativeResize="0"/>
          <p:nvPr/>
        </p:nvPicPr>
        <p:blipFill>
          <a:blip r:embed="rId8">
            <a:alphaModFix/>
          </a:blip>
          <a:stretch>
            <a:fillRect/>
          </a:stretch>
        </p:blipFill>
        <p:spPr>
          <a:xfrm flipH="1">
            <a:off x="-646752" y="452725"/>
            <a:ext cx="1927177" cy="2048523"/>
          </a:xfrm>
          <a:prstGeom prst="rect">
            <a:avLst/>
          </a:prstGeom>
          <a:noFill/>
          <a:ln>
            <a:noFill/>
          </a:ln>
        </p:spPr>
      </p:pic>
      <p:pic>
        <p:nvPicPr>
          <p:cNvPr id="429" name="Google Shape;429;p42"/>
          <p:cNvPicPr preferRelativeResize="0"/>
          <p:nvPr/>
        </p:nvPicPr>
        <p:blipFill>
          <a:blip r:embed="rId9">
            <a:alphaModFix/>
          </a:blip>
          <a:stretch>
            <a:fillRect/>
          </a:stretch>
        </p:blipFill>
        <p:spPr>
          <a:xfrm>
            <a:off x="3985336" y="-2337887"/>
            <a:ext cx="3275762" cy="3484107"/>
          </a:xfrm>
          <a:prstGeom prst="rect">
            <a:avLst/>
          </a:prstGeom>
          <a:noFill/>
          <a:ln>
            <a:noFill/>
          </a:ln>
        </p:spPr>
      </p:pic>
      <p:pic>
        <p:nvPicPr>
          <p:cNvPr id="430" name="Google Shape;430;p42"/>
          <p:cNvPicPr preferRelativeResize="0"/>
          <p:nvPr/>
        </p:nvPicPr>
        <p:blipFill>
          <a:blip r:embed="rId10">
            <a:alphaModFix/>
          </a:blip>
          <a:stretch>
            <a:fillRect/>
          </a:stretch>
        </p:blipFill>
        <p:spPr>
          <a:xfrm rot="9899987">
            <a:off x="6360747" y="-164837"/>
            <a:ext cx="667174" cy="1674475"/>
          </a:xfrm>
          <a:prstGeom prst="rect">
            <a:avLst/>
          </a:prstGeom>
          <a:noFill/>
          <a:ln>
            <a:noFill/>
          </a:ln>
        </p:spPr>
      </p:pic>
      <p:pic>
        <p:nvPicPr>
          <p:cNvPr id="431" name="Google Shape;431;p42"/>
          <p:cNvPicPr preferRelativeResize="0"/>
          <p:nvPr/>
        </p:nvPicPr>
        <p:blipFill>
          <a:blip r:embed="rId11">
            <a:alphaModFix/>
          </a:blip>
          <a:stretch>
            <a:fillRect/>
          </a:stretch>
        </p:blipFill>
        <p:spPr>
          <a:xfrm flipH="1" rot="8099988">
            <a:off x="1137971" y="3890545"/>
            <a:ext cx="2497255" cy="2654513"/>
          </a:xfrm>
          <a:prstGeom prst="rect">
            <a:avLst/>
          </a:prstGeom>
          <a:noFill/>
          <a:ln>
            <a:noFill/>
          </a:ln>
        </p:spPr>
      </p:pic>
      <p:sp>
        <p:nvSpPr>
          <p:cNvPr id="432" name="Google Shape;432;p42"/>
          <p:cNvSpPr txBox="1"/>
          <p:nvPr>
            <p:ph idx="1" type="subTitle"/>
          </p:nvPr>
        </p:nvSpPr>
        <p:spPr>
          <a:xfrm>
            <a:off x="1524450" y="1591913"/>
            <a:ext cx="6095100" cy="13683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800"/>
              <a:buNone/>
              <a:defRPr sz="28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3" name="Google Shape;433;p42"/>
          <p:cNvSpPr txBox="1"/>
          <p:nvPr>
            <p:ph type="title"/>
          </p:nvPr>
        </p:nvSpPr>
        <p:spPr>
          <a:xfrm>
            <a:off x="1524450" y="3131288"/>
            <a:ext cx="3426300" cy="420300"/>
          </a:xfrm>
          <a:prstGeom prst="rect">
            <a:avLst/>
          </a:prstGeom>
        </p:spPr>
        <p:txBody>
          <a:bodyPr anchorCtr="0" anchor="t" bIns="0" lIns="91425" spcFirstLastPara="1" rIns="91425"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434" name="Shape 434"/>
        <p:cNvGrpSpPr/>
        <p:nvPr/>
      </p:nvGrpSpPr>
      <p:grpSpPr>
        <a:xfrm>
          <a:off x="0" y="0"/>
          <a:ext cx="0" cy="0"/>
          <a:chOff x="0" y="0"/>
          <a:chExt cx="0" cy="0"/>
        </a:xfrm>
      </p:grpSpPr>
      <p:pic>
        <p:nvPicPr>
          <p:cNvPr id="435" name="Google Shape;435;p43"/>
          <p:cNvPicPr preferRelativeResize="0"/>
          <p:nvPr/>
        </p:nvPicPr>
        <p:blipFill>
          <a:blip r:embed="rId2">
            <a:alphaModFix/>
          </a:blip>
          <a:stretch>
            <a:fillRect/>
          </a:stretch>
        </p:blipFill>
        <p:spPr>
          <a:xfrm flipH="1">
            <a:off x="7635523" y="1457950"/>
            <a:ext cx="3010526" cy="3200123"/>
          </a:xfrm>
          <a:prstGeom prst="rect">
            <a:avLst/>
          </a:prstGeom>
          <a:noFill/>
          <a:ln>
            <a:noFill/>
          </a:ln>
        </p:spPr>
      </p:pic>
      <p:pic>
        <p:nvPicPr>
          <p:cNvPr id="436" name="Google Shape;436;p43"/>
          <p:cNvPicPr preferRelativeResize="0"/>
          <p:nvPr/>
        </p:nvPicPr>
        <p:blipFill>
          <a:blip r:embed="rId3">
            <a:alphaModFix/>
          </a:blip>
          <a:stretch>
            <a:fillRect/>
          </a:stretch>
        </p:blipFill>
        <p:spPr>
          <a:xfrm flipH="1">
            <a:off x="-716775" y="210600"/>
            <a:ext cx="2219949" cy="2361150"/>
          </a:xfrm>
          <a:prstGeom prst="rect">
            <a:avLst/>
          </a:prstGeom>
          <a:noFill/>
          <a:ln>
            <a:noFill/>
          </a:ln>
        </p:spPr>
      </p:pic>
      <p:pic>
        <p:nvPicPr>
          <p:cNvPr id="437" name="Google Shape;437;p43"/>
          <p:cNvPicPr preferRelativeResize="0"/>
          <p:nvPr/>
        </p:nvPicPr>
        <p:blipFill>
          <a:blip r:embed="rId4">
            <a:alphaModFix/>
          </a:blip>
          <a:stretch>
            <a:fillRect/>
          </a:stretch>
        </p:blipFill>
        <p:spPr>
          <a:xfrm>
            <a:off x="32525" y="1354638"/>
            <a:ext cx="1634548" cy="1737479"/>
          </a:xfrm>
          <a:prstGeom prst="rect">
            <a:avLst/>
          </a:prstGeom>
          <a:noFill/>
          <a:ln>
            <a:noFill/>
          </a:ln>
        </p:spPr>
      </p:pic>
      <p:pic>
        <p:nvPicPr>
          <p:cNvPr id="438" name="Google Shape;438;p43"/>
          <p:cNvPicPr preferRelativeResize="0"/>
          <p:nvPr/>
        </p:nvPicPr>
        <p:blipFill>
          <a:blip r:embed="rId5">
            <a:alphaModFix/>
          </a:blip>
          <a:stretch>
            <a:fillRect/>
          </a:stretch>
        </p:blipFill>
        <p:spPr>
          <a:xfrm>
            <a:off x="7290626" y="2746875"/>
            <a:ext cx="1634548" cy="1737471"/>
          </a:xfrm>
          <a:prstGeom prst="rect">
            <a:avLst/>
          </a:prstGeom>
          <a:noFill/>
          <a:ln>
            <a:noFill/>
          </a:ln>
        </p:spPr>
      </p:pic>
      <p:pic>
        <p:nvPicPr>
          <p:cNvPr id="439" name="Google Shape;439;p43"/>
          <p:cNvPicPr preferRelativeResize="0"/>
          <p:nvPr/>
        </p:nvPicPr>
        <p:blipFill>
          <a:blip r:embed="rId6">
            <a:alphaModFix/>
          </a:blip>
          <a:stretch>
            <a:fillRect/>
          </a:stretch>
        </p:blipFill>
        <p:spPr>
          <a:xfrm flipH="1">
            <a:off x="836697" y="-1173925"/>
            <a:ext cx="1724252" cy="1831674"/>
          </a:xfrm>
          <a:prstGeom prst="rect">
            <a:avLst/>
          </a:prstGeom>
          <a:noFill/>
          <a:ln>
            <a:noFill/>
          </a:ln>
        </p:spPr>
      </p:pic>
      <p:pic>
        <p:nvPicPr>
          <p:cNvPr id="440" name="Google Shape;440;p43"/>
          <p:cNvPicPr preferRelativeResize="0"/>
          <p:nvPr/>
        </p:nvPicPr>
        <p:blipFill>
          <a:blip r:embed="rId7">
            <a:alphaModFix/>
          </a:blip>
          <a:stretch>
            <a:fillRect/>
          </a:stretch>
        </p:blipFill>
        <p:spPr>
          <a:xfrm flipH="1">
            <a:off x="7412603" y="-588350"/>
            <a:ext cx="1570035" cy="1737473"/>
          </a:xfrm>
          <a:prstGeom prst="rect">
            <a:avLst/>
          </a:prstGeom>
          <a:noFill/>
          <a:ln>
            <a:noFill/>
          </a:ln>
        </p:spPr>
      </p:pic>
      <p:pic>
        <p:nvPicPr>
          <p:cNvPr id="441" name="Google Shape;441;p43"/>
          <p:cNvPicPr preferRelativeResize="0"/>
          <p:nvPr/>
        </p:nvPicPr>
        <p:blipFill>
          <a:blip r:embed="rId8">
            <a:alphaModFix/>
          </a:blip>
          <a:stretch>
            <a:fillRect/>
          </a:stretch>
        </p:blipFill>
        <p:spPr>
          <a:xfrm flipH="1">
            <a:off x="-1054499" y="3121975"/>
            <a:ext cx="3390650" cy="3606298"/>
          </a:xfrm>
          <a:prstGeom prst="rect">
            <a:avLst/>
          </a:prstGeom>
          <a:noFill/>
          <a:ln>
            <a:noFill/>
          </a:ln>
        </p:spPr>
      </p:pic>
      <p:pic>
        <p:nvPicPr>
          <p:cNvPr id="442" name="Google Shape;442;p43"/>
          <p:cNvPicPr preferRelativeResize="0"/>
          <p:nvPr/>
        </p:nvPicPr>
        <p:blipFill>
          <a:blip r:embed="rId9">
            <a:alphaModFix/>
          </a:blip>
          <a:stretch>
            <a:fillRect/>
          </a:stretch>
        </p:blipFill>
        <p:spPr>
          <a:xfrm flipH="1" rot="1028882">
            <a:off x="1056399" y="3546896"/>
            <a:ext cx="721303" cy="1810310"/>
          </a:xfrm>
          <a:prstGeom prst="rect">
            <a:avLst/>
          </a:prstGeom>
          <a:noFill/>
          <a:ln>
            <a:noFill/>
          </a:ln>
        </p:spPr>
      </p:pic>
      <p:sp>
        <p:nvSpPr>
          <p:cNvPr id="443" name="Google Shape;443;p43"/>
          <p:cNvSpPr txBox="1"/>
          <p:nvPr>
            <p:ph type="title"/>
          </p:nvPr>
        </p:nvSpPr>
        <p:spPr>
          <a:xfrm>
            <a:off x="2191350" y="541075"/>
            <a:ext cx="4761300" cy="1173300"/>
          </a:xfrm>
          <a:prstGeom prst="rect">
            <a:avLst/>
          </a:prstGeom>
        </p:spPr>
        <p:txBody>
          <a:bodyPr anchorCtr="0" anchor="t" bIns="0" lIns="91425" spcFirstLastPara="1" rIns="91425" wrap="square" tIns="0">
            <a:noAutofit/>
          </a:bodyPr>
          <a:lstStyle>
            <a:lvl1pPr lvl="0" rtl="0" algn="ctr">
              <a:spcBef>
                <a:spcPts val="0"/>
              </a:spcBef>
              <a:spcAft>
                <a:spcPts val="0"/>
              </a:spcAft>
              <a:buSzPts val="4800"/>
              <a:buNone/>
              <a:defRPr sz="8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44" name="Google Shape;444;p43"/>
          <p:cNvSpPr txBox="1"/>
          <p:nvPr>
            <p:ph idx="1" type="subTitle"/>
          </p:nvPr>
        </p:nvSpPr>
        <p:spPr>
          <a:xfrm>
            <a:off x="2191350" y="1714350"/>
            <a:ext cx="4761300" cy="11238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400"/>
              <a:buNone/>
              <a:defRPr sz="1400">
                <a:solidFill>
                  <a:schemeClr val="accent1"/>
                </a:solidFill>
                <a:latin typeface="Questrial"/>
                <a:ea typeface="Questrial"/>
                <a:cs typeface="Questrial"/>
                <a:sym typeface="Questria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5" name="Google Shape;445;p43"/>
          <p:cNvSpPr txBox="1"/>
          <p:nvPr/>
        </p:nvSpPr>
        <p:spPr>
          <a:xfrm>
            <a:off x="2147850" y="4165325"/>
            <a:ext cx="4858500" cy="437100"/>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FF9793"/>
              </a:buClr>
              <a:buSzPts val="1200"/>
              <a:buFont typeface="Rajdhani Medium"/>
              <a:buNone/>
            </a:pPr>
            <a:r>
              <a:rPr lang="en" sz="1200">
                <a:solidFill>
                  <a:schemeClr val="accent1"/>
                </a:solidFill>
                <a:latin typeface="Questrial"/>
                <a:ea typeface="Questrial"/>
                <a:cs typeface="Questrial"/>
                <a:sym typeface="Questrial"/>
              </a:rPr>
              <a:t>CREDITS: This presentation template was created by </a:t>
            </a:r>
            <a:r>
              <a:rPr b="1" lang="en" sz="1200">
                <a:solidFill>
                  <a:schemeClr val="accent1"/>
                </a:solidFill>
                <a:uFill>
                  <a:noFill/>
                </a:uFill>
                <a:latin typeface="Questrial"/>
                <a:ea typeface="Questrial"/>
                <a:cs typeface="Questrial"/>
                <a:sym typeface="Questrial"/>
                <a:hlinkClick r:id="rId10">
                  <a:extLst>
                    <a:ext uri="{A12FA001-AC4F-418D-AE19-62706E023703}">
                      <ahyp:hlinkClr val="tx"/>
                    </a:ext>
                  </a:extLst>
                </a:hlinkClick>
              </a:rPr>
              <a:t>Slidesgo</a:t>
            </a:r>
            <a:r>
              <a:rPr lang="en" sz="1200">
                <a:solidFill>
                  <a:schemeClr val="accent1"/>
                </a:solidFill>
                <a:latin typeface="Questrial"/>
                <a:ea typeface="Questrial"/>
                <a:cs typeface="Questrial"/>
                <a:sym typeface="Questrial"/>
              </a:rPr>
              <a:t>, and includes icons by </a:t>
            </a:r>
            <a:r>
              <a:rPr b="1" lang="en" sz="1200">
                <a:solidFill>
                  <a:schemeClr val="accent1"/>
                </a:solidFill>
                <a:uFill>
                  <a:noFill/>
                </a:uFill>
                <a:latin typeface="Questrial"/>
                <a:ea typeface="Questrial"/>
                <a:cs typeface="Questrial"/>
                <a:sym typeface="Questrial"/>
                <a:hlinkClick r:id="rId11">
                  <a:extLst>
                    <a:ext uri="{A12FA001-AC4F-418D-AE19-62706E023703}">
                      <ahyp:hlinkClr val="tx"/>
                    </a:ext>
                  </a:extLst>
                </a:hlinkClick>
              </a:rPr>
              <a:t>Flaticon</a:t>
            </a:r>
            <a:r>
              <a:rPr lang="en" sz="1200">
                <a:solidFill>
                  <a:schemeClr val="accent1"/>
                </a:solidFill>
                <a:latin typeface="Questrial"/>
                <a:ea typeface="Questrial"/>
                <a:cs typeface="Questrial"/>
                <a:sym typeface="Questrial"/>
              </a:rPr>
              <a:t>, and infographics &amp; images by </a:t>
            </a:r>
            <a:r>
              <a:rPr b="1" lang="en" sz="1200">
                <a:solidFill>
                  <a:schemeClr val="accent1"/>
                </a:solidFill>
                <a:uFill>
                  <a:noFill/>
                </a:uFill>
                <a:latin typeface="Questrial"/>
                <a:ea typeface="Questrial"/>
                <a:cs typeface="Questrial"/>
                <a:sym typeface="Questrial"/>
                <a:hlinkClick r:id="rId12">
                  <a:extLst>
                    <a:ext uri="{A12FA001-AC4F-418D-AE19-62706E023703}">
                      <ahyp:hlinkClr val="tx"/>
                    </a:ext>
                  </a:extLst>
                </a:hlinkClick>
              </a:rPr>
              <a:t>Freepik</a:t>
            </a:r>
            <a:r>
              <a:rPr lang="en" sz="1200">
                <a:solidFill>
                  <a:schemeClr val="accent1"/>
                </a:solidFill>
                <a:latin typeface="Questrial"/>
                <a:ea typeface="Questrial"/>
                <a:cs typeface="Questrial"/>
                <a:sym typeface="Questrial"/>
              </a:rPr>
              <a:t>.</a:t>
            </a:r>
            <a:endParaRPr sz="1200">
              <a:solidFill>
                <a:schemeClr val="accent1"/>
              </a:solidFill>
              <a:latin typeface="Questrial"/>
              <a:ea typeface="Questrial"/>
              <a:cs typeface="Questrial"/>
              <a:sym typeface="Quest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spTree>
      <p:nvGrpSpPr>
        <p:cNvPr id="446" name="Shape 446"/>
        <p:cNvGrpSpPr/>
        <p:nvPr/>
      </p:nvGrpSpPr>
      <p:grpSpPr>
        <a:xfrm>
          <a:off x="0" y="0"/>
          <a:ext cx="0" cy="0"/>
          <a:chOff x="0" y="0"/>
          <a:chExt cx="0" cy="0"/>
        </a:xfrm>
      </p:grpSpPr>
      <p:pic>
        <p:nvPicPr>
          <p:cNvPr id="447" name="Google Shape;447;p44"/>
          <p:cNvPicPr preferRelativeResize="0"/>
          <p:nvPr/>
        </p:nvPicPr>
        <p:blipFill>
          <a:blip r:embed="rId2">
            <a:alphaModFix/>
          </a:blip>
          <a:stretch>
            <a:fillRect/>
          </a:stretch>
        </p:blipFill>
        <p:spPr>
          <a:xfrm flipH="1">
            <a:off x="7316882" y="3844575"/>
            <a:ext cx="648975" cy="1628749"/>
          </a:xfrm>
          <a:prstGeom prst="rect">
            <a:avLst/>
          </a:prstGeom>
          <a:noFill/>
          <a:ln>
            <a:noFill/>
          </a:ln>
        </p:spPr>
      </p:pic>
      <p:pic>
        <p:nvPicPr>
          <p:cNvPr id="448" name="Google Shape;448;p44"/>
          <p:cNvPicPr preferRelativeResize="0"/>
          <p:nvPr/>
        </p:nvPicPr>
        <p:blipFill>
          <a:blip r:embed="rId3">
            <a:alphaModFix/>
          </a:blip>
          <a:stretch>
            <a:fillRect/>
          </a:stretch>
        </p:blipFill>
        <p:spPr>
          <a:xfrm flipH="1" rot="-5400000">
            <a:off x="8122836" y="-706825"/>
            <a:ext cx="1833001" cy="1948425"/>
          </a:xfrm>
          <a:prstGeom prst="rect">
            <a:avLst/>
          </a:prstGeom>
          <a:noFill/>
          <a:ln>
            <a:noFill/>
          </a:ln>
        </p:spPr>
      </p:pic>
      <p:pic>
        <p:nvPicPr>
          <p:cNvPr id="449" name="Google Shape;449;p44"/>
          <p:cNvPicPr preferRelativeResize="0"/>
          <p:nvPr/>
        </p:nvPicPr>
        <p:blipFill>
          <a:blip r:embed="rId4">
            <a:alphaModFix/>
          </a:blip>
          <a:stretch>
            <a:fillRect/>
          </a:stretch>
        </p:blipFill>
        <p:spPr>
          <a:xfrm flipH="1">
            <a:off x="7395934" y="69400"/>
            <a:ext cx="1635199" cy="1738150"/>
          </a:xfrm>
          <a:prstGeom prst="rect">
            <a:avLst/>
          </a:prstGeom>
          <a:noFill/>
          <a:ln>
            <a:noFill/>
          </a:ln>
        </p:spPr>
      </p:pic>
      <p:pic>
        <p:nvPicPr>
          <p:cNvPr id="450" name="Google Shape;450;p44"/>
          <p:cNvPicPr preferRelativeResize="0"/>
          <p:nvPr/>
        </p:nvPicPr>
        <p:blipFill>
          <a:blip r:embed="rId5">
            <a:alphaModFix/>
          </a:blip>
          <a:stretch>
            <a:fillRect/>
          </a:stretch>
        </p:blipFill>
        <p:spPr>
          <a:xfrm flipH="1" rot="9899999">
            <a:off x="7900679" y="2387826"/>
            <a:ext cx="1672025" cy="1776197"/>
          </a:xfrm>
          <a:prstGeom prst="rect">
            <a:avLst/>
          </a:prstGeom>
          <a:noFill/>
          <a:ln>
            <a:noFill/>
          </a:ln>
        </p:spPr>
      </p:pic>
      <p:pic>
        <p:nvPicPr>
          <p:cNvPr id="451" name="Google Shape;451;p44"/>
          <p:cNvPicPr preferRelativeResize="0"/>
          <p:nvPr/>
        </p:nvPicPr>
        <p:blipFill>
          <a:blip r:embed="rId6">
            <a:alphaModFix/>
          </a:blip>
          <a:stretch>
            <a:fillRect/>
          </a:stretch>
        </p:blipFill>
        <p:spPr>
          <a:xfrm flipH="1">
            <a:off x="-836150" y="-1647329"/>
            <a:ext cx="3248198" cy="3454875"/>
          </a:xfrm>
          <a:prstGeom prst="rect">
            <a:avLst/>
          </a:prstGeom>
          <a:noFill/>
          <a:ln>
            <a:noFill/>
          </a:ln>
        </p:spPr>
      </p:pic>
      <p:pic>
        <p:nvPicPr>
          <p:cNvPr id="452" name="Google Shape;452;p44"/>
          <p:cNvPicPr preferRelativeResize="0"/>
          <p:nvPr/>
        </p:nvPicPr>
        <p:blipFill>
          <a:blip r:embed="rId7">
            <a:alphaModFix/>
          </a:blip>
          <a:stretch>
            <a:fillRect/>
          </a:stretch>
        </p:blipFill>
        <p:spPr>
          <a:xfrm>
            <a:off x="-1664806" y="2729624"/>
            <a:ext cx="2714301" cy="2886949"/>
          </a:xfrm>
          <a:prstGeom prst="rect">
            <a:avLst/>
          </a:prstGeom>
          <a:noFill/>
          <a:ln>
            <a:noFill/>
          </a:ln>
        </p:spPr>
      </p:pic>
      <p:pic>
        <p:nvPicPr>
          <p:cNvPr id="453" name="Google Shape;453;p44"/>
          <p:cNvPicPr preferRelativeResize="0"/>
          <p:nvPr/>
        </p:nvPicPr>
        <p:blipFill>
          <a:blip r:embed="rId8">
            <a:alphaModFix/>
          </a:blip>
          <a:stretch>
            <a:fillRect/>
          </a:stretch>
        </p:blipFill>
        <p:spPr>
          <a:xfrm>
            <a:off x="0" y="3584138"/>
            <a:ext cx="1634548" cy="173747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454" name="Shape 454"/>
        <p:cNvGrpSpPr/>
        <p:nvPr/>
      </p:nvGrpSpPr>
      <p:grpSpPr>
        <a:xfrm>
          <a:off x="0" y="0"/>
          <a:ext cx="0" cy="0"/>
          <a:chOff x="0" y="0"/>
          <a:chExt cx="0" cy="0"/>
        </a:xfrm>
      </p:grpSpPr>
      <p:pic>
        <p:nvPicPr>
          <p:cNvPr id="455" name="Google Shape;455;p45"/>
          <p:cNvPicPr preferRelativeResize="0"/>
          <p:nvPr/>
        </p:nvPicPr>
        <p:blipFill>
          <a:blip r:embed="rId2">
            <a:alphaModFix/>
          </a:blip>
          <a:stretch>
            <a:fillRect/>
          </a:stretch>
        </p:blipFill>
        <p:spPr>
          <a:xfrm flipH="1">
            <a:off x="-1952397" y="2260050"/>
            <a:ext cx="2733540" cy="2905677"/>
          </a:xfrm>
          <a:prstGeom prst="rect">
            <a:avLst/>
          </a:prstGeom>
          <a:noFill/>
          <a:ln>
            <a:noFill/>
          </a:ln>
        </p:spPr>
      </p:pic>
      <p:pic>
        <p:nvPicPr>
          <p:cNvPr id="456" name="Google Shape;456;p45"/>
          <p:cNvPicPr preferRelativeResize="0"/>
          <p:nvPr/>
        </p:nvPicPr>
        <p:blipFill>
          <a:blip r:embed="rId3">
            <a:alphaModFix/>
          </a:blip>
          <a:stretch>
            <a:fillRect/>
          </a:stretch>
        </p:blipFill>
        <p:spPr>
          <a:xfrm flipH="1">
            <a:off x="356057" y="4221423"/>
            <a:ext cx="1613468" cy="1716125"/>
          </a:xfrm>
          <a:prstGeom prst="rect">
            <a:avLst/>
          </a:prstGeom>
          <a:noFill/>
          <a:ln>
            <a:noFill/>
          </a:ln>
        </p:spPr>
      </p:pic>
      <p:pic>
        <p:nvPicPr>
          <p:cNvPr id="457" name="Google Shape;457;p45"/>
          <p:cNvPicPr preferRelativeResize="0"/>
          <p:nvPr/>
        </p:nvPicPr>
        <p:blipFill>
          <a:blip r:embed="rId4">
            <a:alphaModFix/>
          </a:blip>
          <a:stretch>
            <a:fillRect/>
          </a:stretch>
        </p:blipFill>
        <p:spPr>
          <a:xfrm>
            <a:off x="1098103" y="4013150"/>
            <a:ext cx="1926534" cy="2047852"/>
          </a:xfrm>
          <a:prstGeom prst="rect">
            <a:avLst/>
          </a:prstGeom>
          <a:noFill/>
          <a:ln>
            <a:noFill/>
          </a:ln>
        </p:spPr>
      </p:pic>
      <p:pic>
        <p:nvPicPr>
          <p:cNvPr id="458" name="Google Shape;458;p45"/>
          <p:cNvPicPr preferRelativeResize="0"/>
          <p:nvPr/>
        </p:nvPicPr>
        <p:blipFill>
          <a:blip r:embed="rId5">
            <a:alphaModFix/>
          </a:blip>
          <a:stretch>
            <a:fillRect/>
          </a:stretch>
        </p:blipFill>
        <p:spPr>
          <a:xfrm>
            <a:off x="6962298" y="3983975"/>
            <a:ext cx="3144057" cy="3344026"/>
          </a:xfrm>
          <a:prstGeom prst="rect">
            <a:avLst/>
          </a:prstGeom>
          <a:noFill/>
          <a:ln>
            <a:noFill/>
          </a:ln>
        </p:spPr>
      </p:pic>
      <p:pic>
        <p:nvPicPr>
          <p:cNvPr id="459" name="Google Shape;459;p45"/>
          <p:cNvPicPr preferRelativeResize="0"/>
          <p:nvPr/>
        </p:nvPicPr>
        <p:blipFill>
          <a:blip r:embed="rId6">
            <a:alphaModFix/>
          </a:blip>
          <a:stretch>
            <a:fillRect/>
          </a:stretch>
        </p:blipFill>
        <p:spPr>
          <a:xfrm rot="4499997">
            <a:off x="8708969" y="3275721"/>
            <a:ext cx="1309381" cy="1390951"/>
          </a:xfrm>
          <a:prstGeom prst="rect">
            <a:avLst/>
          </a:prstGeom>
          <a:noFill/>
          <a:ln>
            <a:noFill/>
          </a:ln>
        </p:spPr>
      </p:pic>
      <p:pic>
        <p:nvPicPr>
          <p:cNvPr id="460" name="Google Shape;460;p45"/>
          <p:cNvPicPr preferRelativeResize="0"/>
          <p:nvPr/>
        </p:nvPicPr>
        <p:blipFill>
          <a:blip r:embed="rId7">
            <a:alphaModFix/>
          </a:blip>
          <a:stretch>
            <a:fillRect/>
          </a:stretch>
        </p:blipFill>
        <p:spPr>
          <a:xfrm rot="10800000">
            <a:off x="5241875" y="4118100"/>
            <a:ext cx="1457382" cy="1624773"/>
          </a:xfrm>
          <a:prstGeom prst="rect">
            <a:avLst/>
          </a:prstGeom>
          <a:noFill/>
          <a:ln>
            <a:noFill/>
          </a:ln>
        </p:spPr>
      </p:pic>
      <p:pic>
        <p:nvPicPr>
          <p:cNvPr id="461" name="Google Shape;461;p45"/>
          <p:cNvPicPr preferRelativeResize="0"/>
          <p:nvPr/>
        </p:nvPicPr>
        <p:blipFill>
          <a:blip r:embed="rId3">
            <a:alphaModFix/>
          </a:blip>
          <a:stretch>
            <a:fillRect/>
          </a:stretch>
        </p:blipFill>
        <p:spPr>
          <a:xfrm>
            <a:off x="7094487" y="-1177875"/>
            <a:ext cx="1865289" cy="1983925"/>
          </a:xfrm>
          <a:prstGeom prst="rect">
            <a:avLst/>
          </a:prstGeom>
          <a:noFill/>
          <a:ln>
            <a:noFill/>
          </a:ln>
        </p:spPr>
      </p:pic>
      <p:pic>
        <p:nvPicPr>
          <p:cNvPr id="462" name="Google Shape;462;p45"/>
          <p:cNvPicPr preferRelativeResize="0"/>
          <p:nvPr/>
        </p:nvPicPr>
        <p:blipFill>
          <a:blip r:embed="rId8">
            <a:alphaModFix/>
          </a:blip>
          <a:stretch>
            <a:fillRect/>
          </a:stretch>
        </p:blipFill>
        <p:spPr>
          <a:xfrm>
            <a:off x="8228050" y="-345000"/>
            <a:ext cx="1715302" cy="1911351"/>
          </a:xfrm>
          <a:prstGeom prst="rect">
            <a:avLst/>
          </a:prstGeom>
          <a:noFill/>
          <a:ln>
            <a:noFill/>
          </a:ln>
        </p:spPr>
      </p:pic>
      <p:pic>
        <p:nvPicPr>
          <p:cNvPr id="463" name="Google Shape;463;p45"/>
          <p:cNvPicPr preferRelativeResize="0"/>
          <p:nvPr/>
        </p:nvPicPr>
        <p:blipFill>
          <a:blip r:embed="rId9">
            <a:alphaModFix/>
          </a:blip>
          <a:stretch>
            <a:fillRect/>
          </a:stretch>
        </p:blipFill>
        <p:spPr>
          <a:xfrm flipH="1" rot="10800000">
            <a:off x="5979375" y="-471702"/>
            <a:ext cx="636276" cy="1596902"/>
          </a:xfrm>
          <a:prstGeom prst="rect">
            <a:avLst/>
          </a:prstGeom>
          <a:noFill/>
          <a:ln>
            <a:noFill/>
          </a:ln>
        </p:spPr>
      </p:pic>
      <p:pic>
        <p:nvPicPr>
          <p:cNvPr id="464" name="Google Shape;464;p45"/>
          <p:cNvPicPr preferRelativeResize="0"/>
          <p:nvPr/>
        </p:nvPicPr>
        <p:blipFill>
          <a:blip r:embed="rId10">
            <a:alphaModFix/>
          </a:blip>
          <a:stretch>
            <a:fillRect/>
          </a:stretch>
        </p:blipFill>
        <p:spPr>
          <a:xfrm>
            <a:off x="-1257373" y="-1177883"/>
            <a:ext cx="2771675" cy="2946210"/>
          </a:xfrm>
          <a:prstGeom prst="rect">
            <a:avLst/>
          </a:prstGeom>
          <a:noFill/>
          <a:ln>
            <a:noFill/>
          </a:ln>
        </p:spPr>
      </p:pic>
      <p:pic>
        <p:nvPicPr>
          <p:cNvPr id="465" name="Google Shape;465;p45"/>
          <p:cNvPicPr preferRelativeResize="0"/>
          <p:nvPr/>
        </p:nvPicPr>
        <p:blipFill>
          <a:blip r:embed="rId11">
            <a:alphaModFix/>
          </a:blip>
          <a:stretch>
            <a:fillRect/>
          </a:stretch>
        </p:blipFill>
        <p:spPr>
          <a:xfrm>
            <a:off x="0" y="-471700"/>
            <a:ext cx="1847638" cy="1964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theme" Target="../theme/theme2.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7100" y="445025"/>
            <a:ext cx="7709700" cy="572700"/>
          </a:xfrm>
          <a:prstGeom prst="rect">
            <a:avLst/>
          </a:prstGeom>
          <a:noFill/>
          <a:ln>
            <a:noFill/>
          </a:ln>
        </p:spPr>
        <p:txBody>
          <a:bodyPr anchorCtr="0" anchor="t" bIns="0" lIns="91425" spcFirstLastPara="1" rIns="91425" wrap="square" tIns="0">
            <a:noAutofit/>
          </a:bodyPr>
          <a:lstStyle>
            <a:lvl1pPr lvl="0" rt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1pPr>
            <a:lvl2pPr lvl="1" rt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2pPr>
            <a:lvl3pPr lvl="2" rt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3pPr>
            <a:lvl4pPr lvl="3" rt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4pPr>
            <a:lvl5pPr lvl="4" rt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5pPr>
            <a:lvl6pPr lvl="5" rt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6pPr>
            <a:lvl7pPr lvl="6" rt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7pPr>
            <a:lvl8pPr lvl="7" rt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8pPr>
            <a:lvl9pPr lvl="8" rtl="0">
              <a:spcBef>
                <a:spcPts val="0"/>
              </a:spcBef>
              <a:spcAft>
                <a:spcPts val="0"/>
              </a:spcAft>
              <a:buClr>
                <a:schemeClr val="accent3"/>
              </a:buClr>
              <a:buSzPts val="3600"/>
              <a:buFont typeface="Lexend Deca"/>
              <a:buNone/>
              <a:defRPr b="1" sz="3600">
                <a:solidFill>
                  <a:schemeClr val="accent3"/>
                </a:solidFill>
                <a:latin typeface="Lexend Deca"/>
                <a:ea typeface="Lexend Deca"/>
                <a:cs typeface="Lexend Deca"/>
                <a:sym typeface="Lexend Deca"/>
              </a:defRPr>
            </a:lvl9pPr>
          </a:lstStyle>
          <a:p/>
        </p:txBody>
      </p:sp>
      <p:sp>
        <p:nvSpPr>
          <p:cNvPr id="52" name="Google Shape;52;p13"/>
          <p:cNvSpPr txBox="1"/>
          <p:nvPr>
            <p:ph idx="1" type="body"/>
          </p:nvPr>
        </p:nvSpPr>
        <p:spPr>
          <a:xfrm>
            <a:off x="717100" y="1152475"/>
            <a:ext cx="7709700" cy="3416400"/>
          </a:xfrm>
          <a:prstGeom prst="rect">
            <a:avLst/>
          </a:prstGeom>
          <a:noFill/>
          <a:ln>
            <a:noFill/>
          </a:ln>
        </p:spPr>
        <p:txBody>
          <a:bodyPr anchorCtr="0" anchor="t" bIns="0" lIns="91425" spcFirstLastPara="1" rIns="91425" wrap="square" tIns="0">
            <a:noAutofit/>
          </a:bodyPr>
          <a:lstStyle>
            <a:lvl1pPr indent="-342900" lvl="0" marL="457200" rtl="0">
              <a:lnSpc>
                <a:spcPct val="115000"/>
              </a:lnSpc>
              <a:spcBef>
                <a:spcPts val="0"/>
              </a:spcBef>
              <a:spcAft>
                <a:spcPts val="0"/>
              </a:spcAft>
              <a:buClr>
                <a:schemeClr val="accent1"/>
              </a:buClr>
              <a:buSzPts val="1800"/>
              <a:buFont typeface="Questrial"/>
              <a:buChar char="●"/>
              <a:defRPr sz="1800">
                <a:solidFill>
                  <a:schemeClr val="accent1"/>
                </a:solidFill>
                <a:latin typeface="Questrial"/>
                <a:ea typeface="Questrial"/>
                <a:cs typeface="Questrial"/>
                <a:sym typeface="Questrial"/>
              </a:defRPr>
            </a:lvl1pPr>
            <a:lvl2pPr indent="-317500" lvl="1" marL="914400" rtl="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2pPr>
            <a:lvl3pPr indent="-317500" lvl="2" marL="1371600" rtl="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3pPr>
            <a:lvl4pPr indent="-317500" lvl="3" marL="1828800" rtl="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4pPr>
            <a:lvl5pPr indent="-317500" lvl="4" marL="2286000" rtl="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5pPr>
            <a:lvl6pPr indent="-317500" lvl="5" marL="2743200" rtl="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6pPr>
            <a:lvl7pPr indent="-317500" lvl="6" marL="3200400" rtl="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7pPr>
            <a:lvl8pPr indent="-317500" lvl="7" marL="3657600" rtl="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8pPr>
            <a:lvl9pPr indent="-317500" lvl="8" marL="4114800" rtl="0">
              <a:lnSpc>
                <a:spcPct val="115000"/>
              </a:lnSpc>
              <a:spcBef>
                <a:spcPts val="0"/>
              </a:spcBef>
              <a:spcAft>
                <a:spcPts val="0"/>
              </a:spcAft>
              <a:buClr>
                <a:schemeClr val="accent1"/>
              </a:buClr>
              <a:buSzPts val="1400"/>
              <a:buFont typeface="Questrial"/>
              <a:buChar char="■"/>
              <a:defRPr>
                <a:solidFill>
                  <a:schemeClr val="accent1"/>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6.jpg"/><Relationship Id="rId4" Type="http://schemas.openxmlformats.org/officeDocument/2006/relationships/image" Target="../media/image8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6.jpg"/><Relationship Id="rId4" Type="http://schemas.openxmlformats.org/officeDocument/2006/relationships/image" Target="../media/image7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6.jp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6.jpg"/><Relationship Id="rId4" Type="http://schemas.openxmlformats.org/officeDocument/2006/relationships/image" Target="../media/image7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6.jp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6.jp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6.jp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6.jp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6.jp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3.png"/><Relationship Id="rId4" Type="http://schemas.openxmlformats.org/officeDocument/2006/relationships/image" Target="../media/image6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startupindia.gov.in/content/sih/en/registration.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www.glc.law/practice-areas/startups-and-emerging-companie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69" name="Shape 469"/>
        <p:cNvGrpSpPr/>
        <p:nvPr/>
      </p:nvGrpSpPr>
      <p:grpSpPr>
        <a:xfrm>
          <a:off x="0" y="0"/>
          <a:ext cx="0" cy="0"/>
          <a:chOff x="0" y="0"/>
          <a:chExt cx="0" cy="0"/>
        </a:xfrm>
      </p:grpSpPr>
      <p:pic>
        <p:nvPicPr>
          <p:cNvPr id="470" name="Google Shape;470;p46"/>
          <p:cNvPicPr preferRelativeResize="0"/>
          <p:nvPr/>
        </p:nvPicPr>
        <p:blipFill>
          <a:blip r:embed="rId3">
            <a:alphaModFix/>
          </a:blip>
          <a:stretch>
            <a:fillRect/>
          </a:stretch>
        </p:blipFill>
        <p:spPr>
          <a:xfrm>
            <a:off x="2798750" y="1530400"/>
            <a:ext cx="3866975" cy="233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Google Shape;543;p60"/>
          <p:cNvSpPr txBox="1"/>
          <p:nvPr>
            <p:ph type="title"/>
          </p:nvPr>
        </p:nvSpPr>
        <p:spPr>
          <a:xfrm>
            <a:off x="207800" y="3930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lang="en" sz="2990"/>
              <a:t> </a:t>
            </a:r>
            <a:r>
              <a:rPr b="1" lang="en" sz="2990">
                <a:solidFill>
                  <a:schemeClr val="lt1"/>
                </a:solidFill>
              </a:rPr>
              <a:t>Building a A Team </a:t>
            </a:r>
            <a:endParaRPr b="1" sz="2990">
              <a:solidFill>
                <a:schemeClr val="lt1"/>
              </a:solidFill>
            </a:endParaRPr>
          </a:p>
          <a:p>
            <a:pPr indent="0" lvl="0" marL="0" rtl="0" algn="l">
              <a:spcBef>
                <a:spcPts val="0"/>
              </a:spcBef>
              <a:spcAft>
                <a:spcPts val="0"/>
              </a:spcAft>
              <a:buSzPts val="990"/>
              <a:buNone/>
            </a:pPr>
            <a:r>
              <a:t/>
            </a:r>
            <a:endParaRPr sz="2520"/>
          </a:p>
        </p:txBody>
      </p:sp>
      <p:pic>
        <p:nvPicPr>
          <p:cNvPr id="544" name="Google Shape;544;p60"/>
          <p:cNvPicPr preferRelativeResize="0"/>
          <p:nvPr/>
        </p:nvPicPr>
        <p:blipFill>
          <a:blip r:embed="rId4">
            <a:alphaModFix/>
          </a:blip>
          <a:stretch>
            <a:fillRect/>
          </a:stretch>
        </p:blipFill>
        <p:spPr>
          <a:xfrm>
            <a:off x="1551875" y="1122525"/>
            <a:ext cx="5032699" cy="335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p61"/>
          <p:cNvSpPr txBox="1"/>
          <p:nvPr>
            <p:ph type="title"/>
          </p:nvPr>
        </p:nvSpPr>
        <p:spPr>
          <a:xfrm>
            <a:off x="207800" y="3930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lang="en" sz="2990"/>
              <a:t> </a:t>
            </a:r>
            <a:r>
              <a:rPr b="1" lang="en" sz="2990">
                <a:solidFill>
                  <a:schemeClr val="lt1"/>
                </a:solidFill>
              </a:rPr>
              <a:t>Building the A Team </a:t>
            </a:r>
            <a:endParaRPr b="1" sz="2990">
              <a:solidFill>
                <a:schemeClr val="lt1"/>
              </a:solidFill>
            </a:endParaRPr>
          </a:p>
          <a:p>
            <a:pPr indent="0" lvl="0" marL="0" rtl="0" algn="l">
              <a:spcBef>
                <a:spcPts val="0"/>
              </a:spcBef>
              <a:spcAft>
                <a:spcPts val="0"/>
              </a:spcAft>
              <a:buSzPts val="990"/>
              <a:buNone/>
            </a:pPr>
            <a:r>
              <a:t/>
            </a:r>
            <a:endParaRPr sz="2520"/>
          </a:p>
        </p:txBody>
      </p:sp>
      <p:sp>
        <p:nvSpPr>
          <p:cNvPr id="550" name="Google Shape;550;p61"/>
          <p:cNvSpPr txBox="1"/>
          <p:nvPr/>
        </p:nvSpPr>
        <p:spPr>
          <a:xfrm>
            <a:off x="363800" y="1793450"/>
            <a:ext cx="8364600" cy="3013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It enables your team to share ideas and responsibilities, which helps reduce stress on everyone.</a:t>
            </a:r>
            <a:endParaRPr b="1"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Teamwork innovate faster, see mistakes more quickly, find better solutions to problems, and attain higher productivity.</a:t>
            </a:r>
            <a:endParaRPr b="1"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Teamwork aims to increase productivity and performance for the benefit of the organization</a:t>
            </a:r>
            <a:endParaRPr b="1" sz="2000">
              <a:solidFill>
                <a:schemeClr val="lt1"/>
              </a:solidFill>
              <a:latin typeface="Times New Roman"/>
              <a:ea typeface="Times New Roman"/>
              <a:cs typeface="Times New Roman"/>
              <a:sym typeface="Times New Roman"/>
            </a:endParaRPr>
          </a:p>
        </p:txBody>
      </p:sp>
      <p:sp>
        <p:nvSpPr>
          <p:cNvPr id="551" name="Google Shape;551;p61"/>
          <p:cNvSpPr txBox="1"/>
          <p:nvPr/>
        </p:nvSpPr>
        <p:spPr>
          <a:xfrm>
            <a:off x="428100" y="1232350"/>
            <a:ext cx="3688800" cy="6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rgbClr val="FFFF00"/>
                </a:solidFill>
              </a:rPr>
              <a:t>PURPOSE:</a:t>
            </a:r>
            <a:endParaRPr b="1" sz="2100" u="sng">
              <a:solidFill>
                <a:srgbClr val="FF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400"/>
              </a:spcAft>
              <a:buClr>
                <a:schemeClr val="dk1"/>
              </a:buClr>
              <a:buSzPts val="1100"/>
              <a:buFont typeface="Arial"/>
              <a:buNone/>
            </a:pPr>
            <a:r>
              <a:rPr b="1" lang="en" sz="2900">
                <a:solidFill>
                  <a:srgbClr val="FFFFFF"/>
                </a:solidFill>
                <a:latin typeface="Times New Roman"/>
                <a:ea typeface="Times New Roman"/>
                <a:cs typeface="Times New Roman"/>
                <a:sym typeface="Times New Roman"/>
              </a:rPr>
              <a:t>characteristics and qualities of a successful team</a:t>
            </a:r>
            <a:endParaRPr sz="2900">
              <a:solidFill>
                <a:srgbClr val="FFFFFF"/>
              </a:solidFill>
              <a:latin typeface="Times New Roman"/>
              <a:ea typeface="Times New Roman"/>
              <a:cs typeface="Times New Roman"/>
              <a:sym typeface="Times New Roman"/>
            </a:endParaRPr>
          </a:p>
        </p:txBody>
      </p:sp>
      <p:sp>
        <p:nvSpPr>
          <p:cNvPr id="557" name="Google Shape;557;p62"/>
          <p:cNvSpPr txBox="1"/>
          <p:nvPr/>
        </p:nvSpPr>
        <p:spPr>
          <a:xfrm>
            <a:off x="459275" y="1273925"/>
            <a:ext cx="39486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00"/>
                </a:solidFill>
                <a:latin typeface="Times New Roman"/>
                <a:ea typeface="Times New Roman"/>
                <a:cs typeface="Times New Roman"/>
                <a:sym typeface="Times New Roman"/>
              </a:rPr>
              <a:t>Goal Oriented</a:t>
            </a:r>
            <a:endParaRPr b="1" sz="2200">
              <a:solidFill>
                <a:srgbClr val="FFFF00"/>
              </a:solidFill>
              <a:latin typeface="Times New Roman"/>
              <a:ea typeface="Times New Roman"/>
              <a:cs typeface="Times New Roman"/>
              <a:sym typeface="Times New Roman"/>
            </a:endParaRPr>
          </a:p>
        </p:txBody>
      </p:sp>
      <p:sp>
        <p:nvSpPr>
          <p:cNvPr id="558" name="Google Shape;558;p62"/>
          <p:cNvSpPr txBox="1"/>
          <p:nvPr/>
        </p:nvSpPr>
        <p:spPr>
          <a:xfrm>
            <a:off x="230700" y="2382300"/>
            <a:ext cx="4229100" cy="2241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Goal-focused teams consistently track their goals</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Better team collaboration</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Increased productivity</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More goals achieved</a:t>
            </a:r>
            <a:endParaRPr b="1" sz="2000">
              <a:solidFill>
                <a:schemeClr val="lt1"/>
              </a:solidFill>
              <a:latin typeface="Times New Roman"/>
              <a:ea typeface="Times New Roman"/>
              <a:cs typeface="Times New Roman"/>
              <a:sym typeface="Times New Roman"/>
            </a:endParaRPr>
          </a:p>
        </p:txBody>
      </p:sp>
      <p:pic>
        <p:nvPicPr>
          <p:cNvPr id="559" name="Google Shape;559;p62"/>
          <p:cNvPicPr preferRelativeResize="0"/>
          <p:nvPr/>
        </p:nvPicPr>
        <p:blipFill>
          <a:blip r:embed="rId4">
            <a:alphaModFix/>
          </a:blip>
          <a:stretch>
            <a:fillRect/>
          </a:stretch>
        </p:blipFill>
        <p:spPr>
          <a:xfrm>
            <a:off x="4508475" y="2382300"/>
            <a:ext cx="4405699" cy="2410675"/>
          </a:xfrm>
          <a:prstGeom prst="rect">
            <a:avLst/>
          </a:prstGeom>
          <a:noFill/>
          <a:ln>
            <a:noFill/>
          </a:ln>
        </p:spPr>
      </p:pic>
      <p:sp>
        <p:nvSpPr>
          <p:cNvPr id="560" name="Google Shape;560;p62"/>
          <p:cNvSpPr txBox="1"/>
          <p:nvPr/>
        </p:nvSpPr>
        <p:spPr>
          <a:xfrm>
            <a:off x="230700" y="1710350"/>
            <a:ext cx="82713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Font typeface="Times New Roman"/>
              <a:buChar char="●"/>
            </a:pPr>
            <a:r>
              <a:rPr lang="en" sz="2000">
                <a:solidFill>
                  <a:schemeClr val="lt1"/>
                </a:solidFill>
                <a:latin typeface="Times New Roman"/>
                <a:ea typeface="Times New Roman"/>
                <a:cs typeface="Times New Roman"/>
                <a:sym typeface="Times New Roman"/>
              </a:rPr>
              <a:t>Teams need to share goals and results in order to work together.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400"/>
              </a:spcAft>
              <a:buNone/>
            </a:pPr>
            <a:r>
              <a:rPr b="1" lang="en" sz="2900">
                <a:solidFill>
                  <a:srgbClr val="FFFFFF"/>
                </a:solidFill>
                <a:latin typeface="Times New Roman"/>
                <a:ea typeface="Times New Roman"/>
                <a:cs typeface="Times New Roman"/>
                <a:sym typeface="Times New Roman"/>
              </a:rPr>
              <a:t>characteristics and qualities of a successful team</a:t>
            </a:r>
            <a:endParaRPr sz="2900">
              <a:solidFill>
                <a:srgbClr val="FFFFFF"/>
              </a:solidFill>
              <a:latin typeface="Times New Roman"/>
              <a:ea typeface="Times New Roman"/>
              <a:cs typeface="Times New Roman"/>
              <a:sym typeface="Times New Roman"/>
            </a:endParaRPr>
          </a:p>
        </p:txBody>
      </p:sp>
      <p:sp>
        <p:nvSpPr>
          <p:cNvPr id="566" name="Google Shape;566;p63"/>
          <p:cNvSpPr txBox="1"/>
          <p:nvPr/>
        </p:nvSpPr>
        <p:spPr>
          <a:xfrm>
            <a:off x="459275" y="1273925"/>
            <a:ext cx="6993000" cy="5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400"/>
              </a:spcAft>
              <a:buNone/>
            </a:pPr>
            <a:r>
              <a:rPr b="1" lang="en" sz="2200">
                <a:solidFill>
                  <a:srgbClr val="FFFF00"/>
                </a:solidFill>
                <a:latin typeface="Times New Roman"/>
                <a:ea typeface="Times New Roman"/>
                <a:cs typeface="Times New Roman"/>
                <a:sym typeface="Times New Roman"/>
              </a:rPr>
              <a:t>Share accountability and ownership</a:t>
            </a:r>
            <a:endParaRPr b="1" sz="2200">
              <a:solidFill>
                <a:srgbClr val="FFFF00"/>
              </a:solidFill>
              <a:latin typeface="Times New Roman"/>
              <a:ea typeface="Times New Roman"/>
              <a:cs typeface="Times New Roman"/>
              <a:sym typeface="Times New Roman"/>
            </a:endParaRPr>
          </a:p>
        </p:txBody>
      </p:sp>
      <p:sp>
        <p:nvSpPr>
          <p:cNvPr id="567" name="Google Shape;567;p63"/>
          <p:cNvSpPr txBox="1"/>
          <p:nvPr/>
        </p:nvSpPr>
        <p:spPr>
          <a:xfrm>
            <a:off x="230700" y="1938950"/>
            <a:ext cx="8271300" cy="29604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Team members share equal accountability for their responsibilities and the quality of their work.</a:t>
            </a:r>
            <a:endParaRPr b="1" sz="2000">
              <a:solidFill>
                <a:schemeClr val="lt1"/>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t/>
            </a:r>
            <a:endParaRPr b="1" sz="2000">
              <a:solidFill>
                <a:schemeClr val="lt1"/>
              </a:solidFill>
              <a:latin typeface="Times New Roman"/>
              <a:ea typeface="Times New Roman"/>
              <a:cs typeface="Times New Roman"/>
              <a:sym typeface="Times New Roman"/>
            </a:endParaRPr>
          </a:p>
          <a:p>
            <a:pPr indent="-355600" lvl="0" marL="457200" rtl="0" algn="l">
              <a:lnSpc>
                <a:spcPct val="115000"/>
              </a:lnSpc>
              <a:spcBef>
                <a:spcPts val="40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Team ownership” doesn’t mean “the owner of a team.” It means “the team shares equal ownership.”</a:t>
            </a:r>
            <a:endParaRPr b="1" sz="2000">
              <a:solidFill>
                <a:schemeClr val="lt1"/>
              </a:solidFill>
              <a:latin typeface="Times New Roman"/>
              <a:ea typeface="Times New Roman"/>
              <a:cs typeface="Times New Roman"/>
              <a:sym typeface="Times New Roman"/>
            </a:endParaRPr>
          </a:p>
          <a:p>
            <a:pPr indent="0" lvl="0" marL="0" rtl="0" algn="l">
              <a:lnSpc>
                <a:spcPct val="115000"/>
              </a:lnSpc>
              <a:spcBef>
                <a:spcPts val="400"/>
              </a:spcBef>
              <a:spcAft>
                <a:spcPts val="0"/>
              </a:spcAft>
              <a:buNone/>
            </a:pPr>
            <a:r>
              <a:t/>
            </a:r>
            <a:endParaRPr b="1" sz="2000">
              <a:solidFill>
                <a:schemeClr val="lt1"/>
              </a:solidFill>
              <a:latin typeface="Times New Roman"/>
              <a:ea typeface="Times New Roman"/>
              <a:cs typeface="Times New Roman"/>
              <a:sym typeface="Times New Roman"/>
            </a:endParaRPr>
          </a:p>
          <a:p>
            <a:pPr indent="-412750" lvl="0" marL="457200" rtl="0" algn="l">
              <a:lnSpc>
                <a:spcPct val="115000"/>
              </a:lnSpc>
              <a:spcBef>
                <a:spcPts val="400"/>
              </a:spcBef>
              <a:spcAft>
                <a:spcPts val="0"/>
              </a:spcAft>
              <a:buClr>
                <a:schemeClr val="lt1"/>
              </a:buClr>
              <a:buSzPts val="2900"/>
              <a:buFont typeface="Times New Roman"/>
              <a:buChar char="●"/>
            </a:pPr>
            <a:r>
              <a:rPr b="1" lang="en" sz="2000">
                <a:solidFill>
                  <a:schemeClr val="lt1"/>
                </a:solidFill>
                <a:latin typeface="Times New Roman"/>
                <a:ea typeface="Times New Roman"/>
                <a:cs typeface="Times New Roman"/>
                <a:sym typeface="Times New Roman"/>
              </a:rPr>
              <a:t>Everyone contributes and helps when a team member needs it.</a:t>
            </a:r>
            <a:endParaRPr b="1" sz="2900">
              <a:solidFill>
                <a:schemeClr val="lt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p64"/>
          <p:cNvSpPr txBox="1"/>
          <p:nvPr/>
        </p:nvSpPr>
        <p:spPr>
          <a:xfrm>
            <a:off x="344975" y="130950"/>
            <a:ext cx="6993000" cy="5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400"/>
              </a:spcAft>
              <a:buNone/>
            </a:pPr>
            <a:r>
              <a:rPr b="1" lang="en" sz="2200">
                <a:solidFill>
                  <a:srgbClr val="FFFF00"/>
                </a:solidFill>
                <a:latin typeface="Times New Roman"/>
                <a:ea typeface="Times New Roman"/>
                <a:cs typeface="Times New Roman"/>
                <a:sym typeface="Times New Roman"/>
              </a:rPr>
              <a:t>Importance </a:t>
            </a:r>
            <a:r>
              <a:rPr b="1" lang="en" sz="2200">
                <a:solidFill>
                  <a:srgbClr val="FFFF00"/>
                </a:solidFill>
                <a:latin typeface="Times New Roman"/>
                <a:ea typeface="Times New Roman"/>
                <a:cs typeface="Times New Roman"/>
                <a:sym typeface="Times New Roman"/>
              </a:rPr>
              <a:t>Share accountability and ownership</a:t>
            </a:r>
            <a:endParaRPr b="1" sz="2200">
              <a:solidFill>
                <a:srgbClr val="FFFF00"/>
              </a:solidFill>
              <a:latin typeface="Times New Roman"/>
              <a:ea typeface="Times New Roman"/>
              <a:cs typeface="Times New Roman"/>
              <a:sym typeface="Times New Roman"/>
            </a:endParaRPr>
          </a:p>
        </p:txBody>
      </p:sp>
      <p:sp>
        <p:nvSpPr>
          <p:cNvPr id="573" name="Google Shape;573;p64"/>
          <p:cNvSpPr txBox="1"/>
          <p:nvPr/>
        </p:nvSpPr>
        <p:spPr>
          <a:xfrm>
            <a:off x="344975" y="660750"/>
            <a:ext cx="8510100" cy="4208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Char char="●"/>
            </a:pPr>
            <a:r>
              <a:rPr b="1" lang="en" sz="2000">
                <a:solidFill>
                  <a:schemeClr val="lt1"/>
                </a:solidFill>
              </a:rPr>
              <a:t>Distributes responsibilities</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355600" lvl="0" marL="457200" rtl="0" algn="l">
              <a:spcBef>
                <a:spcPts val="0"/>
              </a:spcBef>
              <a:spcAft>
                <a:spcPts val="0"/>
              </a:spcAft>
              <a:buClr>
                <a:schemeClr val="lt1"/>
              </a:buClr>
              <a:buSzPts val="2000"/>
              <a:buChar char="●"/>
            </a:pPr>
            <a:r>
              <a:rPr b="1" lang="en" sz="2000">
                <a:solidFill>
                  <a:schemeClr val="lt1"/>
                </a:solidFill>
              </a:rPr>
              <a:t>Strengthens communication.</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355600" lvl="0" marL="457200" rtl="0" algn="l">
              <a:spcBef>
                <a:spcPts val="0"/>
              </a:spcBef>
              <a:spcAft>
                <a:spcPts val="0"/>
              </a:spcAft>
              <a:buClr>
                <a:schemeClr val="lt1"/>
              </a:buClr>
              <a:buSzPts val="2000"/>
              <a:buChar char="●"/>
            </a:pPr>
            <a:r>
              <a:rPr b="1" lang="en" sz="2000">
                <a:solidFill>
                  <a:schemeClr val="lt1"/>
                </a:solidFill>
              </a:rPr>
              <a:t>Encourages collaboration.</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355600" lvl="0" marL="457200" rtl="0" algn="l">
              <a:spcBef>
                <a:spcPts val="0"/>
              </a:spcBef>
              <a:spcAft>
                <a:spcPts val="0"/>
              </a:spcAft>
              <a:buClr>
                <a:schemeClr val="lt1"/>
              </a:buClr>
              <a:buSzPts val="2000"/>
              <a:buChar char="●"/>
            </a:pPr>
            <a:r>
              <a:rPr b="1" lang="en" sz="2000">
                <a:solidFill>
                  <a:schemeClr val="lt1"/>
                </a:solidFill>
              </a:rPr>
              <a:t>Increases innovation.</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355600" lvl="0" marL="457200" rtl="0" algn="l">
              <a:spcBef>
                <a:spcPts val="0"/>
              </a:spcBef>
              <a:spcAft>
                <a:spcPts val="0"/>
              </a:spcAft>
              <a:buClr>
                <a:schemeClr val="lt1"/>
              </a:buClr>
              <a:buSzPts val="2000"/>
              <a:buChar char="●"/>
            </a:pPr>
            <a:r>
              <a:rPr b="1" lang="en" sz="2000">
                <a:solidFill>
                  <a:schemeClr val="lt1"/>
                </a:solidFill>
              </a:rPr>
              <a:t>Promotes growth.</a:t>
            </a:r>
            <a:endParaRPr b="1" sz="2000">
              <a:solidFill>
                <a:schemeClr val="lt1"/>
              </a:solidFill>
            </a:endParaRPr>
          </a:p>
        </p:txBody>
      </p:sp>
      <p:pic>
        <p:nvPicPr>
          <p:cNvPr id="574" name="Google Shape;574;p64"/>
          <p:cNvPicPr preferRelativeResize="0"/>
          <p:nvPr/>
        </p:nvPicPr>
        <p:blipFill>
          <a:blip r:embed="rId4">
            <a:alphaModFix/>
          </a:blip>
          <a:stretch>
            <a:fillRect/>
          </a:stretch>
        </p:blipFill>
        <p:spPr>
          <a:xfrm>
            <a:off x="4572000" y="840228"/>
            <a:ext cx="4299200" cy="323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AE0"/>
        </a:solidFill>
      </p:bgPr>
    </p:bg>
    <p:spTree>
      <p:nvGrpSpPr>
        <p:cNvPr id="474" name="Shape 474"/>
        <p:cNvGrpSpPr/>
        <p:nvPr/>
      </p:nvGrpSpPr>
      <p:grpSpPr>
        <a:xfrm>
          <a:off x="0" y="0"/>
          <a:ext cx="0" cy="0"/>
          <a:chOff x="0" y="0"/>
          <a:chExt cx="0" cy="0"/>
        </a:xfrm>
      </p:grpSpPr>
      <p:pic>
        <p:nvPicPr>
          <p:cNvPr id="475" name="Google Shape;475;p47"/>
          <p:cNvPicPr preferRelativeResize="0"/>
          <p:nvPr/>
        </p:nvPicPr>
        <p:blipFill>
          <a:blip r:embed="rId3">
            <a:alphaModFix/>
          </a:blip>
          <a:stretch>
            <a:fillRect/>
          </a:stretch>
        </p:blipFill>
        <p:spPr>
          <a:xfrm>
            <a:off x="2847037" y="1172475"/>
            <a:ext cx="3449925" cy="2798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 name="Shape 578"/>
        <p:cNvGrpSpPr/>
        <p:nvPr/>
      </p:nvGrpSpPr>
      <p:grpSpPr>
        <a:xfrm>
          <a:off x="0" y="0"/>
          <a:ext cx="0" cy="0"/>
          <a:chOff x="0" y="0"/>
          <a:chExt cx="0" cy="0"/>
        </a:xfrm>
      </p:grpSpPr>
      <p:sp>
        <p:nvSpPr>
          <p:cNvPr id="579" name="Google Shape;579;p65"/>
          <p:cNvSpPr txBox="1"/>
          <p:nvPr>
            <p:ph type="title"/>
          </p:nvPr>
        </p:nvSpPr>
        <p:spPr>
          <a:xfrm>
            <a:off x="157950" y="258000"/>
            <a:ext cx="8778300" cy="610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Clr>
                <a:schemeClr val="dk1"/>
              </a:buClr>
              <a:buSzPts val="1100"/>
              <a:buFont typeface="Arial"/>
              <a:buNone/>
            </a:pPr>
            <a:r>
              <a:rPr b="1" lang="en" sz="2900">
                <a:solidFill>
                  <a:schemeClr val="lt1"/>
                </a:solidFill>
              </a:rPr>
              <a:t>steps to building a successful and effective team</a:t>
            </a:r>
            <a:endParaRPr sz="2900">
              <a:solidFill>
                <a:schemeClr val="lt1"/>
              </a:solidFill>
              <a:latin typeface="Times New Roman"/>
              <a:ea typeface="Times New Roman"/>
              <a:cs typeface="Times New Roman"/>
              <a:sym typeface="Times New Roman"/>
            </a:endParaRPr>
          </a:p>
        </p:txBody>
      </p:sp>
      <p:sp>
        <p:nvSpPr>
          <p:cNvPr id="580" name="Google Shape;580;p65"/>
          <p:cNvSpPr txBox="1"/>
          <p:nvPr/>
        </p:nvSpPr>
        <p:spPr>
          <a:xfrm>
            <a:off x="328350" y="1138850"/>
            <a:ext cx="5170500" cy="3480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400"/>
              </a:spcBef>
              <a:spcAft>
                <a:spcPts val="0"/>
              </a:spcAft>
              <a:buClr>
                <a:schemeClr val="accent6"/>
              </a:buClr>
              <a:buSzPts val="2000"/>
              <a:buFont typeface="Times New Roman"/>
              <a:buChar char="●"/>
            </a:pPr>
            <a:r>
              <a:rPr b="1" lang="en" sz="2000">
                <a:solidFill>
                  <a:schemeClr val="accent6"/>
                </a:solidFill>
                <a:latin typeface="Times New Roman"/>
                <a:ea typeface="Times New Roman"/>
                <a:cs typeface="Times New Roman"/>
                <a:sym typeface="Times New Roman"/>
              </a:rPr>
              <a:t>Set organization goals and start planning</a:t>
            </a:r>
            <a:endParaRPr b="1" sz="2000">
              <a:solidFill>
                <a:schemeClr val="accent6"/>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b="1" sz="2000">
              <a:solidFill>
                <a:schemeClr val="accent6"/>
              </a:solidFill>
              <a:latin typeface="Times New Roman"/>
              <a:ea typeface="Times New Roman"/>
              <a:cs typeface="Times New Roman"/>
              <a:sym typeface="Times New Roman"/>
            </a:endParaRPr>
          </a:p>
          <a:p>
            <a:pPr indent="-349250" lvl="1" marL="914400" rtl="0" algn="l">
              <a:lnSpc>
                <a:spcPct val="115000"/>
              </a:lnSpc>
              <a:spcBef>
                <a:spcPts val="140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Brainstorm goals as a group</a:t>
            </a:r>
            <a:endParaRPr b="1"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Prioritize as a group.</a:t>
            </a:r>
            <a:endParaRPr b="1"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Move into action. Follow through.</a:t>
            </a:r>
            <a:endParaRPr b="1" sz="1900">
              <a:solidFill>
                <a:schemeClr val="lt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Continually evaluate your progress</a:t>
            </a:r>
            <a:endParaRPr b="1" sz="1900">
              <a:solidFill>
                <a:schemeClr val="lt1"/>
              </a:solidFill>
              <a:latin typeface="Times New Roman"/>
              <a:ea typeface="Times New Roman"/>
              <a:cs typeface="Times New Roman"/>
              <a:sym typeface="Times New Roman"/>
            </a:endParaRPr>
          </a:p>
          <a:p>
            <a:pPr indent="0" lvl="0" marL="914400" rtl="0" algn="l">
              <a:lnSpc>
                <a:spcPct val="115000"/>
              </a:lnSpc>
              <a:spcBef>
                <a:spcPts val="1400"/>
              </a:spcBef>
              <a:spcAft>
                <a:spcPts val="0"/>
              </a:spcAft>
              <a:buNone/>
            </a:pPr>
            <a:r>
              <a:t/>
            </a:r>
            <a:endParaRPr b="1" sz="1300">
              <a:solidFill>
                <a:schemeClr val="accent6"/>
              </a:solidFill>
            </a:endParaRPr>
          </a:p>
          <a:p>
            <a:pPr indent="-317500" lvl="0" marL="457200" rtl="0" algn="l">
              <a:spcBef>
                <a:spcPts val="400"/>
              </a:spcBef>
              <a:spcAft>
                <a:spcPts val="0"/>
              </a:spcAft>
              <a:buSzPts val="1400"/>
              <a:buChar char="●"/>
            </a:pPr>
            <a:r>
              <a:t/>
            </a:r>
            <a:endParaRPr/>
          </a:p>
        </p:txBody>
      </p:sp>
      <p:pic>
        <p:nvPicPr>
          <p:cNvPr id="581" name="Google Shape;581;p65"/>
          <p:cNvPicPr preferRelativeResize="0"/>
          <p:nvPr/>
        </p:nvPicPr>
        <p:blipFill>
          <a:blip r:embed="rId4">
            <a:alphaModFix/>
          </a:blip>
          <a:stretch>
            <a:fillRect/>
          </a:stretch>
        </p:blipFill>
        <p:spPr>
          <a:xfrm>
            <a:off x="5229225" y="1606700"/>
            <a:ext cx="3571875" cy="2857225"/>
          </a:xfrm>
          <a:prstGeom prst="rect">
            <a:avLst/>
          </a:prstGeom>
          <a:noFill/>
          <a:ln>
            <a:noFill/>
          </a:ln>
        </p:spPr>
      </p:pic>
      <p:sp>
        <p:nvSpPr>
          <p:cNvPr id="582" name="Google Shape;582;p65"/>
          <p:cNvSpPr txBox="1"/>
          <p:nvPr/>
        </p:nvSpPr>
        <p:spPr>
          <a:xfrm>
            <a:off x="7691350" y="3746950"/>
            <a:ext cx="14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66"/>
          <p:cNvSpPr txBox="1"/>
          <p:nvPr>
            <p:ph type="title"/>
          </p:nvPr>
        </p:nvSpPr>
        <p:spPr>
          <a:xfrm>
            <a:off x="157950" y="258000"/>
            <a:ext cx="8778300" cy="610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2900">
                <a:solidFill>
                  <a:schemeClr val="lt1"/>
                </a:solidFill>
              </a:rPr>
              <a:t>steps to building a successful and effective team</a:t>
            </a:r>
            <a:endParaRPr sz="2900">
              <a:solidFill>
                <a:schemeClr val="lt1"/>
              </a:solidFill>
              <a:latin typeface="Times New Roman"/>
              <a:ea typeface="Times New Roman"/>
              <a:cs typeface="Times New Roman"/>
              <a:sym typeface="Times New Roman"/>
            </a:endParaRPr>
          </a:p>
        </p:txBody>
      </p:sp>
      <p:sp>
        <p:nvSpPr>
          <p:cNvPr id="588" name="Google Shape;588;p66"/>
          <p:cNvSpPr txBox="1"/>
          <p:nvPr/>
        </p:nvSpPr>
        <p:spPr>
          <a:xfrm>
            <a:off x="328350" y="1138850"/>
            <a:ext cx="6126600" cy="3480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400"/>
              </a:spcBef>
              <a:spcAft>
                <a:spcPts val="0"/>
              </a:spcAft>
              <a:buClr>
                <a:schemeClr val="accent6"/>
              </a:buClr>
              <a:buSzPts val="2000"/>
              <a:buFont typeface="Times New Roman"/>
              <a:buChar char="●"/>
            </a:pPr>
            <a:r>
              <a:rPr b="1" lang="en" sz="2000">
                <a:solidFill>
                  <a:schemeClr val="accent6"/>
                </a:solidFill>
              </a:rPr>
              <a:t>Define the roles within your team</a:t>
            </a:r>
            <a:endParaRPr b="1" sz="2000">
              <a:solidFill>
                <a:schemeClr val="accent6"/>
              </a:solidFill>
            </a:endParaRPr>
          </a:p>
          <a:p>
            <a:pPr indent="0" lvl="0" marL="0" rtl="0" algn="l">
              <a:lnSpc>
                <a:spcPct val="115000"/>
              </a:lnSpc>
              <a:spcBef>
                <a:spcPts val="1400"/>
              </a:spcBef>
              <a:spcAft>
                <a:spcPts val="0"/>
              </a:spcAft>
              <a:buNone/>
            </a:pPr>
            <a:r>
              <a:t/>
            </a:r>
            <a:endParaRPr b="1" sz="2000">
              <a:solidFill>
                <a:schemeClr val="accent6"/>
              </a:solidFill>
            </a:endParaRPr>
          </a:p>
          <a:p>
            <a:pPr indent="-349250" lvl="0" marL="457200" rtl="0" algn="l">
              <a:lnSpc>
                <a:spcPct val="115000"/>
              </a:lnSpc>
              <a:spcBef>
                <a:spcPts val="120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Understand your team’s strengths</a:t>
            </a:r>
            <a:endParaRPr b="1"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Determine what needs to get done</a:t>
            </a:r>
            <a:endParaRPr b="1"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Meet to discuss priorities on an ongoing basis</a:t>
            </a:r>
            <a:endParaRPr b="1"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Give people ownership over specific areas</a:t>
            </a:r>
            <a:endParaRPr b="1"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Ask employees about their long-term goals</a:t>
            </a:r>
            <a:endParaRPr b="1"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Align roles and responsibilities with their goals</a:t>
            </a:r>
            <a:endParaRPr b="1" sz="1900">
              <a:solidFill>
                <a:schemeClr val="lt1"/>
              </a:solidFill>
              <a:latin typeface="Times New Roman"/>
              <a:ea typeface="Times New Roman"/>
              <a:cs typeface="Times New Roman"/>
              <a:sym typeface="Times New Roman"/>
            </a:endParaRPr>
          </a:p>
          <a:p>
            <a:pPr indent="0" lvl="0" marL="914400" rtl="0" algn="l">
              <a:lnSpc>
                <a:spcPct val="115000"/>
              </a:lnSpc>
              <a:spcBef>
                <a:spcPts val="1400"/>
              </a:spcBef>
              <a:spcAft>
                <a:spcPts val="0"/>
              </a:spcAft>
              <a:buNone/>
            </a:pPr>
            <a:r>
              <a:t/>
            </a:r>
            <a:endParaRPr b="1" sz="1300">
              <a:solidFill>
                <a:schemeClr val="accent6"/>
              </a:solidFill>
            </a:endParaRPr>
          </a:p>
          <a:p>
            <a:pPr indent="-317500" lvl="0" marL="457200" rtl="0" algn="l">
              <a:spcBef>
                <a:spcPts val="400"/>
              </a:spcBef>
              <a:spcAft>
                <a:spcPts val="0"/>
              </a:spcAft>
              <a:buSzPts val="1400"/>
              <a:buChar char="●"/>
            </a:pPr>
            <a:r>
              <a:t/>
            </a:r>
            <a:endParaRPr/>
          </a:p>
        </p:txBody>
      </p:sp>
      <p:sp>
        <p:nvSpPr>
          <p:cNvPr id="589" name="Google Shape;589;p66"/>
          <p:cNvSpPr txBox="1"/>
          <p:nvPr/>
        </p:nvSpPr>
        <p:spPr>
          <a:xfrm>
            <a:off x="7691350" y="3746950"/>
            <a:ext cx="14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90" name="Google Shape;590;p66"/>
          <p:cNvPicPr preferRelativeResize="0"/>
          <p:nvPr/>
        </p:nvPicPr>
        <p:blipFill>
          <a:blip r:embed="rId4">
            <a:alphaModFix/>
          </a:blip>
          <a:stretch>
            <a:fillRect/>
          </a:stretch>
        </p:blipFill>
        <p:spPr>
          <a:xfrm>
            <a:off x="6076625" y="2171775"/>
            <a:ext cx="2591476" cy="2115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67"/>
          <p:cNvSpPr txBox="1"/>
          <p:nvPr>
            <p:ph type="title"/>
          </p:nvPr>
        </p:nvSpPr>
        <p:spPr>
          <a:xfrm>
            <a:off x="157950" y="258000"/>
            <a:ext cx="8778300" cy="610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2900">
                <a:solidFill>
                  <a:schemeClr val="lt1"/>
                </a:solidFill>
              </a:rPr>
              <a:t>steps to building a successful and effective team</a:t>
            </a:r>
            <a:endParaRPr sz="2900">
              <a:solidFill>
                <a:schemeClr val="lt1"/>
              </a:solidFill>
              <a:latin typeface="Times New Roman"/>
              <a:ea typeface="Times New Roman"/>
              <a:cs typeface="Times New Roman"/>
              <a:sym typeface="Times New Roman"/>
            </a:endParaRPr>
          </a:p>
        </p:txBody>
      </p:sp>
      <p:sp>
        <p:nvSpPr>
          <p:cNvPr id="596" name="Google Shape;596;p67"/>
          <p:cNvSpPr txBox="1"/>
          <p:nvPr/>
        </p:nvSpPr>
        <p:spPr>
          <a:xfrm>
            <a:off x="328350" y="1138850"/>
            <a:ext cx="8370900" cy="3480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400"/>
              </a:spcBef>
              <a:spcAft>
                <a:spcPts val="0"/>
              </a:spcAft>
              <a:buClr>
                <a:schemeClr val="accent6"/>
              </a:buClr>
              <a:buSzPts val="2000"/>
              <a:buFont typeface="Times New Roman"/>
              <a:buChar char="●"/>
            </a:pPr>
            <a:r>
              <a:rPr b="1" lang="en" sz="2000">
                <a:solidFill>
                  <a:schemeClr val="accent6"/>
                </a:solidFill>
                <a:latin typeface="Times New Roman"/>
                <a:ea typeface="Times New Roman"/>
                <a:cs typeface="Times New Roman"/>
                <a:sym typeface="Times New Roman"/>
              </a:rPr>
              <a:t>Allow your team to take risks and experiment</a:t>
            </a:r>
            <a:endParaRPr b="1" sz="2000">
              <a:solidFill>
                <a:schemeClr val="accent6"/>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t/>
            </a:r>
            <a:endParaRPr b="1" sz="2000">
              <a:solidFill>
                <a:schemeClr val="accent6"/>
              </a:solidFill>
            </a:endParaRPr>
          </a:p>
          <a:p>
            <a:pPr indent="-349250" lvl="0" marL="457200" rtl="0" algn="l">
              <a:lnSpc>
                <a:spcPct val="115000"/>
              </a:lnSpc>
              <a:spcBef>
                <a:spcPts val="120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Taking risks helps your team grow and find innovative solutions to existing problems.</a:t>
            </a:r>
            <a:endParaRPr b="1"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 You may uncover something that works better or is more affordable than current method</a:t>
            </a:r>
            <a:endParaRPr b="1" sz="1900">
              <a:solidFill>
                <a:schemeClr val="lt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1900">
              <a:solidFill>
                <a:schemeClr val="lt1"/>
              </a:solidFill>
              <a:latin typeface="Times New Roman"/>
              <a:ea typeface="Times New Roman"/>
              <a:cs typeface="Times New Roman"/>
              <a:sym typeface="Times New Roman"/>
            </a:endParaRPr>
          </a:p>
          <a:p>
            <a:pPr indent="0" lvl="0" marL="914400" rtl="0" algn="l">
              <a:lnSpc>
                <a:spcPct val="115000"/>
              </a:lnSpc>
              <a:spcBef>
                <a:spcPts val="1400"/>
              </a:spcBef>
              <a:spcAft>
                <a:spcPts val="0"/>
              </a:spcAft>
              <a:buNone/>
            </a:pPr>
            <a:r>
              <a:t/>
            </a:r>
            <a:endParaRPr b="1" sz="1300">
              <a:solidFill>
                <a:schemeClr val="accent6"/>
              </a:solidFill>
            </a:endParaRPr>
          </a:p>
          <a:p>
            <a:pPr indent="-317500" lvl="0" marL="457200" rtl="0" algn="l">
              <a:spcBef>
                <a:spcPts val="400"/>
              </a:spcBef>
              <a:spcAft>
                <a:spcPts val="0"/>
              </a:spcAft>
              <a:buSzPts val="1400"/>
              <a:buChar char="●"/>
            </a:pPr>
            <a:r>
              <a:t/>
            </a:r>
            <a:endParaRPr/>
          </a:p>
        </p:txBody>
      </p:sp>
      <p:sp>
        <p:nvSpPr>
          <p:cNvPr id="597" name="Google Shape;597;p67"/>
          <p:cNvSpPr txBox="1"/>
          <p:nvPr/>
        </p:nvSpPr>
        <p:spPr>
          <a:xfrm>
            <a:off x="7691350" y="3746950"/>
            <a:ext cx="14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1" name="Shape 601"/>
        <p:cNvGrpSpPr/>
        <p:nvPr/>
      </p:nvGrpSpPr>
      <p:grpSpPr>
        <a:xfrm>
          <a:off x="0" y="0"/>
          <a:ext cx="0" cy="0"/>
          <a:chOff x="0" y="0"/>
          <a:chExt cx="0" cy="0"/>
        </a:xfrm>
      </p:grpSpPr>
      <p:sp>
        <p:nvSpPr>
          <p:cNvPr id="602" name="Google Shape;602;p68"/>
          <p:cNvSpPr txBox="1"/>
          <p:nvPr>
            <p:ph type="title"/>
          </p:nvPr>
        </p:nvSpPr>
        <p:spPr>
          <a:xfrm>
            <a:off x="157950" y="258000"/>
            <a:ext cx="8778300" cy="610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2900">
                <a:solidFill>
                  <a:schemeClr val="lt1"/>
                </a:solidFill>
              </a:rPr>
              <a:t>steps to building a successful and effective team</a:t>
            </a:r>
            <a:endParaRPr sz="2900">
              <a:solidFill>
                <a:schemeClr val="lt1"/>
              </a:solidFill>
              <a:latin typeface="Times New Roman"/>
              <a:ea typeface="Times New Roman"/>
              <a:cs typeface="Times New Roman"/>
              <a:sym typeface="Times New Roman"/>
            </a:endParaRPr>
          </a:p>
        </p:txBody>
      </p:sp>
      <p:sp>
        <p:nvSpPr>
          <p:cNvPr id="603" name="Google Shape;603;p68"/>
          <p:cNvSpPr txBox="1"/>
          <p:nvPr/>
        </p:nvSpPr>
        <p:spPr>
          <a:xfrm>
            <a:off x="328350" y="1138850"/>
            <a:ext cx="8370900" cy="3480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accent6"/>
              </a:buClr>
              <a:buSzPts val="2000"/>
              <a:buFont typeface="Times New Roman"/>
              <a:buChar char="●"/>
            </a:pPr>
            <a:r>
              <a:rPr b="1" lang="en" sz="2000">
                <a:solidFill>
                  <a:schemeClr val="accent6"/>
                </a:solidFill>
              </a:rPr>
              <a:t>Promote individual development</a:t>
            </a:r>
            <a:endParaRPr b="1" sz="2000">
              <a:solidFill>
                <a:schemeClr val="accent6"/>
              </a:solidFill>
            </a:endParaRPr>
          </a:p>
          <a:p>
            <a:pPr indent="0" lvl="0" marL="0" rtl="0" algn="l">
              <a:lnSpc>
                <a:spcPct val="115000"/>
              </a:lnSpc>
              <a:spcBef>
                <a:spcPts val="1200"/>
              </a:spcBef>
              <a:spcAft>
                <a:spcPts val="0"/>
              </a:spcAft>
              <a:buNone/>
            </a:pPr>
            <a:r>
              <a:t/>
            </a:r>
            <a:endParaRPr b="1" sz="2000">
              <a:solidFill>
                <a:schemeClr val="accent6"/>
              </a:solidFill>
            </a:endParaRPr>
          </a:p>
          <a:p>
            <a:pPr indent="-349250" lvl="1" marL="914400" rtl="0" algn="l">
              <a:lnSpc>
                <a:spcPct val="115000"/>
              </a:lnSpc>
              <a:spcBef>
                <a:spcPts val="1200"/>
              </a:spcBef>
              <a:spcAft>
                <a:spcPts val="0"/>
              </a:spcAft>
              <a:buClr>
                <a:schemeClr val="lt1"/>
              </a:buClr>
              <a:buSzPts val="1900"/>
              <a:buChar char="➢"/>
            </a:pPr>
            <a:r>
              <a:rPr lang="en" sz="1900">
                <a:solidFill>
                  <a:schemeClr val="lt1"/>
                </a:solidFill>
              </a:rPr>
              <a:t>It's very likely that your team wants to continue to grow in their roles, capabilities, and career. </a:t>
            </a:r>
            <a:endParaRPr sz="1900">
              <a:solidFill>
                <a:schemeClr val="lt1"/>
              </a:solidFill>
            </a:endParaRPr>
          </a:p>
          <a:p>
            <a:pPr indent="-349250" lvl="1" marL="914400" rtl="0" algn="l">
              <a:lnSpc>
                <a:spcPct val="115000"/>
              </a:lnSpc>
              <a:spcBef>
                <a:spcPts val="0"/>
              </a:spcBef>
              <a:spcAft>
                <a:spcPts val="0"/>
              </a:spcAft>
              <a:buClr>
                <a:schemeClr val="lt1"/>
              </a:buClr>
              <a:buSzPts val="1900"/>
              <a:buChar char="➢"/>
            </a:pPr>
            <a:r>
              <a:rPr lang="en" sz="1900">
                <a:solidFill>
                  <a:schemeClr val="lt1"/>
                </a:solidFill>
              </a:rPr>
              <a:t>Many will find life satisfaction in their work.</a:t>
            </a:r>
            <a:endParaRPr b="1" sz="1900">
              <a:solidFill>
                <a:schemeClr val="lt1"/>
              </a:solidFill>
            </a:endParaRPr>
          </a:p>
          <a:p>
            <a:pPr indent="-349250" lvl="1" marL="914400" rtl="0" algn="l">
              <a:lnSpc>
                <a:spcPct val="115000"/>
              </a:lnSpc>
              <a:spcBef>
                <a:spcPts val="0"/>
              </a:spcBef>
              <a:spcAft>
                <a:spcPts val="0"/>
              </a:spcAft>
              <a:buClr>
                <a:schemeClr val="lt1"/>
              </a:buClr>
              <a:buSzPts val="1900"/>
              <a:buChar char="➢"/>
            </a:pPr>
            <a:r>
              <a:rPr lang="en" sz="1900">
                <a:solidFill>
                  <a:schemeClr val="lt1"/>
                </a:solidFill>
              </a:rPr>
              <a:t>Employee development can also help your team gain the skills the organization.</a:t>
            </a:r>
            <a:endParaRPr b="1" sz="1900">
              <a:solidFill>
                <a:schemeClr val="lt1"/>
              </a:solidFill>
            </a:endParaRPr>
          </a:p>
          <a:p>
            <a:pPr indent="0" lvl="0" marL="457200" rtl="0" algn="l">
              <a:lnSpc>
                <a:spcPct val="115000"/>
              </a:lnSpc>
              <a:spcBef>
                <a:spcPts val="1200"/>
              </a:spcBef>
              <a:spcAft>
                <a:spcPts val="0"/>
              </a:spcAft>
              <a:buNone/>
            </a:pPr>
            <a:r>
              <a:t/>
            </a:r>
            <a:endParaRPr b="1" sz="1900">
              <a:solidFill>
                <a:schemeClr val="lt1"/>
              </a:solidFill>
              <a:latin typeface="Times New Roman"/>
              <a:ea typeface="Times New Roman"/>
              <a:cs typeface="Times New Roman"/>
              <a:sym typeface="Times New Roman"/>
            </a:endParaRPr>
          </a:p>
          <a:p>
            <a:pPr indent="0" lvl="0" marL="914400" rtl="0" algn="l">
              <a:lnSpc>
                <a:spcPct val="115000"/>
              </a:lnSpc>
              <a:spcBef>
                <a:spcPts val="1400"/>
              </a:spcBef>
              <a:spcAft>
                <a:spcPts val="0"/>
              </a:spcAft>
              <a:buNone/>
            </a:pPr>
            <a:r>
              <a:t/>
            </a:r>
            <a:endParaRPr b="1" sz="1300">
              <a:solidFill>
                <a:schemeClr val="accent6"/>
              </a:solidFill>
            </a:endParaRPr>
          </a:p>
          <a:p>
            <a:pPr indent="-317500" lvl="0" marL="457200" rtl="0" algn="l">
              <a:spcBef>
                <a:spcPts val="400"/>
              </a:spcBef>
              <a:spcAft>
                <a:spcPts val="0"/>
              </a:spcAft>
              <a:buSzPts val="1400"/>
              <a:buChar char="●"/>
            </a:pPr>
            <a:r>
              <a:t/>
            </a:r>
            <a:endParaRPr/>
          </a:p>
        </p:txBody>
      </p:sp>
      <p:sp>
        <p:nvSpPr>
          <p:cNvPr id="604" name="Google Shape;604;p68"/>
          <p:cNvSpPr txBox="1"/>
          <p:nvPr/>
        </p:nvSpPr>
        <p:spPr>
          <a:xfrm>
            <a:off x="7691350" y="3746950"/>
            <a:ext cx="14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0" rtl="0" algn="l">
              <a:spcBef>
                <a:spcPts val="0"/>
              </a:spcBef>
              <a:spcAft>
                <a:spcPts val="0"/>
              </a:spcAft>
              <a:buNone/>
            </a:pPr>
            <a:r>
              <a:rPr b="1" lang="en" sz="2222">
                <a:solidFill>
                  <a:schemeClr val="accent6"/>
                </a:solidFill>
                <a:latin typeface="Times New Roman"/>
                <a:ea typeface="Times New Roman"/>
                <a:cs typeface="Times New Roman"/>
                <a:sym typeface="Times New Roman"/>
              </a:rPr>
              <a:t>Method for  </a:t>
            </a:r>
            <a:r>
              <a:rPr b="1" lang="en" sz="2422">
                <a:solidFill>
                  <a:schemeClr val="accent6"/>
                </a:solidFill>
                <a:latin typeface="Times New Roman"/>
                <a:ea typeface="Times New Roman"/>
                <a:cs typeface="Times New Roman"/>
                <a:sym typeface="Times New Roman"/>
              </a:rPr>
              <a:t>individual development</a:t>
            </a:r>
            <a:endParaRPr b="1" sz="2422">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accent6"/>
              </a:solidFill>
            </a:endParaRPr>
          </a:p>
        </p:txBody>
      </p:sp>
      <p:sp>
        <p:nvSpPr>
          <p:cNvPr id="610" name="Google Shape;610;p69"/>
          <p:cNvSpPr txBox="1"/>
          <p:nvPr/>
        </p:nvSpPr>
        <p:spPr>
          <a:xfrm>
            <a:off x="417725" y="1284325"/>
            <a:ext cx="8240100" cy="3740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20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Offer professional training on software, tools, and best practices</a:t>
            </a:r>
            <a:endParaRPr b="1"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Bring in coaches to train leaders on management skills</a:t>
            </a:r>
            <a:endParaRPr b="1" sz="1900" u="sng">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Encourage people from different teams to work together and build cross-department relationships</a:t>
            </a:r>
            <a:endParaRPr b="1"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Give employees time to pursue outside education opportunities, such as relevant certificates</a:t>
            </a:r>
            <a:endParaRPr b="1" sz="1900">
              <a:solidFill>
                <a:schemeClr val="lt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Have workshops on soft skills, such as communication, relationship building, collaboration, and trust</a:t>
            </a:r>
            <a:endParaRPr b="1" sz="1900">
              <a:solidFill>
                <a:schemeClr val="lt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4" name="Shape 614"/>
        <p:cNvGrpSpPr/>
        <p:nvPr/>
      </p:nvGrpSpPr>
      <p:grpSpPr>
        <a:xfrm>
          <a:off x="0" y="0"/>
          <a:ext cx="0" cy="0"/>
          <a:chOff x="0" y="0"/>
          <a:chExt cx="0" cy="0"/>
        </a:xfrm>
      </p:grpSpPr>
      <p:sp>
        <p:nvSpPr>
          <p:cNvPr id="615" name="Google Shape;615;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000">
                <a:solidFill>
                  <a:schemeClr val="lt1"/>
                </a:solidFill>
                <a:latin typeface="Times New Roman"/>
                <a:ea typeface="Times New Roman"/>
                <a:cs typeface="Times New Roman"/>
                <a:sym typeface="Times New Roman"/>
              </a:rPr>
              <a:t>Creating Branding and Channel Strategy :</a:t>
            </a:r>
            <a:endParaRPr sz="2000">
              <a:solidFill>
                <a:schemeClr val="lt1"/>
              </a:solidFill>
            </a:endParaRPr>
          </a:p>
        </p:txBody>
      </p:sp>
      <p:sp>
        <p:nvSpPr>
          <p:cNvPr id="616" name="Google Shape;616;p70"/>
          <p:cNvSpPr txBox="1"/>
          <p:nvPr/>
        </p:nvSpPr>
        <p:spPr>
          <a:xfrm>
            <a:off x="93475" y="1516475"/>
            <a:ext cx="5114400" cy="3363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Times New Roman"/>
              <a:buChar char="●"/>
            </a:pPr>
            <a:r>
              <a:rPr lang="en" sz="1900">
                <a:solidFill>
                  <a:schemeClr val="lt1"/>
                </a:solidFill>
                <a:latin typeface="Times New Roman"/>
                <a:ea typeface="Times New Roman"/>
                <a:cs typeface="Times New Roman"/>
                <a:sym typeface="Times New Roman"/>
              </a:rPr>
              <a:t>A brand is a name, term, design, symbol, or any other feature that identifies one seller’s good or service as distinct from those of other sellers</a:t>
            </a:r>
            <a:endParaRPr sz="19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250" u="sng">
              <a:solidFill>
                <a:schemeClr val="lt1"/>
              </a:solidFill>
            </a:endParaRPr>
          </a:p>
          <a:p>
            <a:pPr indent="0" lvl="0" marL="0" rtl="0" algn="l">
              <a:lnSpc>
                <a:spcPct val="115000"/>
              </a:lnSpc>
              <a:spcBef>
                <a:spcPts val="0"/>
              </a:spcBef>
              <a:spcAft>
                <a:spcPts val="0"/>
              </a:spcAft>
              <a:buNone/>
            </a:pPr>
            <a:r>
              <a:rPr b="1" lang="en" sz="1750" u="sng">
                <a:solidFill>
                  <a:schemeClr val="accent6"/>
                </a:solidFill>
                <a:latin typeface="Times New Roman"/>
                <a:ea typeface="Times New Roman"/>
                <a:cs typeface="Times New Roman"/>
                <a:sym typeface="Times New Roman"/>
              </a:rPr>
              <a:t>In very simple words</a:t>
            </a:r>
            <a:r>
              <a:rPr b="1" lang="en" sz="1750">
                <a:solidFill>
                  <a:schemeClr val="accent6"/>
                </a:solidFill>
                <a:latin typeface="Times New Roman"/>
                <a:ea typeface="Times New Roman"/>
                <a:cs typeface="Times New Roman"/>
                <a:sym typeface="Times New Roman"/>
              </a:rPr>
              <a:t> :</a:t>
            </a:r>
            <a:endParaRPr b="1" sz="1750">
              <a:solidFill>
                <a:schemeClr val="accent6"/>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lt1"/>
              </a:buClr>
              <a:buSzPts val="1900"/>
              <a:buFont typeface="Times New Roman"/>
              <a:buChar char="●"/>
            </a:pPr>
            <a:r>
              <a:rPr lang="en" sz="1900">
                <a:solidFill>
                  <a:schemeClr val="lt1"/>
                </a:solidFill>
                <a:latin typeface="Times New Roman"/>
                <a:ea typeface="Times New Roman"/>
                <a:cs typeface="Times New Roman"/>
                <a:sym typeface="Times New Roman"/>
              </a:rPr>
              <a:t>A product is what you sell, a brand is the perceived image of the product you sell, and branding is the strategy to create that image.</a:t>
            </a:r>
            <a:endParaRPr sz="1900">
              <a:solidFill>
                <a:schemeClr val="lt1"/>
              </a:solidFill>
              <a:latin typeface="Times New Roman"/>
              <a:ea typeface="Times New Roman"/>
              <a:cs typeface="Times New Roman"/>
              <a:sym typeface="Times New Roman"/>
            </a:endParaRPr>
          </a:p>
        </p:txBody>
      </p:sp>
      <p:sp>
        <p:nvSpPr>
          <p:cNvPr id="617" name="Google Shape;617;p70"/>
          <p:cNvSpPr txBox="1"/>
          <p:nvPr>
            <p:ph type="title"/>
          </p:nvPr>
        </p:nvSpPr>
        <p:spPr>
          <a:xfrm>
            <a:off x="166225" y="943775"/>
            <a:ext cx="49794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52105"/>
              <a:buFont typeface="Arial"/>
              <a:buNone/>
            </a:pPr>
            <a:r>
              <a:rPr b="1" lang="en" sz="2111">
                <a:solidFill>
                  <a:schemeClr val="accent6"/>
                </a:solidFill>
                <a:latin typeface="Times New Roman"/>
                <a:ea typeface="Times New Roman"/>
                <a:cs typeface="Times New Roman"/>
                <a:sym typeface="Times New Roman"/>
              </a:rPr>
              <a:t>What is </a:t>
            </a:r>
            <a:r>
              <a:rPr b="1" lang="en" sz="2111">
                <a:solidFill>
                  <a:schemeClr val="accent6"/>
                </a:solidFill>
                <a:latin typeface="Times New Roman"/>
                <a:ea typeface="Times New Roman"/>
                <a:cs typeface="Times New Roman"/>
                <a:sym typeface="Times New Roman"/>
              </a:rPr>
              <a:t>Brand</a:t>
            </a:r>
            <a:endParaRPr b="1" sz="2211">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accent6"/>
              </a:solidFill>
            </a:endParaRPr>
          </a:p>
        </p:txBody>
      </p:sp>
      <p:pic>
        <p:nvPicPr>
          <p:cNvPr id="618" name="Google Shape;618;p70"/>
          <p:cNvPicPr preferRelativeResize="0"/>
          <p:nvPr/>
        </p:nvPicPr>
        <p:blipFill>
          <a:blip r:embed="rId4">
            <a:alphaModFix/>
          </a:blip>
          <a:stretch>
            <a:fillRect/>
          </a:stretch>
        </p:blipFill>
        <p:spPr>
          <a:xfrm>
            <a:off x="5360275" y="1384750"/>
            <a:ext cx="3631325" cy="2701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2" name="Shape 622"/>
        <p:cNvGrpSpPr/>
        <p:nvPr/>
      </p:nvGrpSpPr>
      <p:grpSpPr>
        <a:xfrm>
          <a:off x="0" y="0"/>
          <a:ext cx="0" cy="0"/>
          <a:chOff x="0" y="0"/>
          <a:chExt cx="0" cy="0"/>
        </a:xfrm>
      </p:grpSpPr>
      <p:sp>
        <p:nvSpPr>
          <p:cNvPr id="623" name="Google Shape;623;p71"/>
          <p:cNvSpPr txBox="1"/>
          <p:nvPr>
            <p:ph type="title"/>
          </p:nvPr>
        </p:nvSpPr>
        <p:spPr>
          <a:xfrm>
            <a:off x="422850" y="3439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solidFill>
                  <a:schemeClr val="accent6"/>
                </a:solidFill>
                <a:latin typeface="Times New Roman"/>
                <a:ea typeface="Times New Roman"/>
                <a:cs typeface="Times New Roman"/>
                <a:sym typeface="Times New Roman"/>
              </a:rPr>
              <a:t>Find a brand personality</a:t>
            </a:r>
            <a:endParaRPr b="1" sz="2300">
              <a:solidFill>
                <a:schemeClr val="accent6"/>
              </a:solidFill>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lt1"/>
              </a:solidFill>
            </a:endParaRPr>
          </a:p>
        </p:txBody>
      </p:sp>
      <p:sp>
        <p:nvSpPr>
          <p:cNvPr id="624" name="Google Shape;624;p71"/>
          <p:cNvSpPr txBox="1"/>
          <p:nvPr/>
        </p:nvSpPr>
        <p:spPr>
          <a:xfrm>
            <a:off x="137150" y="1232350"/>
            <a:ext cx="8603700" cy="1339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A brand must have a personality, i.e. a set of distinctive features, for example, in communications, relations with consumers</a:t>
            </a:r>
            <a:endParaRPr b="1"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p:txBody>
      </p:sp>
      <p:pic>
        <p:nvPicPr>
          <p:cNvPr id="625" name="Google Shape;625;p71"/>
          <p:cNvPicPr preferRelativeResize="0"/>
          <p:nvPr/>
        </p:nvPicPr>
        <p:blipFill rotWithShape="1">
          <a:blip r:embed="rId4">
            <a:alphaModFix/>
          </a:blip>
          <a:srcRect b="0" l="0" r="0" t="0"/>
          <a:stretch/>
        </p:blipFill>
        <p:spPr>
          <a:xfrm>
            <a:off x="4379900" y="2157150"/>
            <a:ext cx="4722525" cy="2628875"/>
          </a:xfrm>
          <a:prstGeom prst="rect">
            <a:avLst/>
          </a:prstGeom>
          <a:noFill/>
          <a:ln>
            <a:noFill/>
          </a:ln>
        </p:spPr>
      </p:pic>
      <p:sp>
        <p:nvSpPr>
          <p:cNvPr id="626" name="Google Shape;626;p71"/>
          <p:cNvSpPr txBox="1"/>
          <p:nvPr/>
        </p:nvSpPr>
        <p:spPr>
          <a:xfrm>
            <a:off x="200675" y="2430300"/>
            <a:ext cx="4000500" cy="15699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It’s easier for a brand with an established personality to fight for the attention of the customer.</a:t>
            </a:r>
            <a:endParaRPr b="1"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0" name="Shape 630"/>
        <p:cNvGrpSpPr/>
        <p:nvPr/>
      </p:nvGrpSpPr>
      <p:grpSpPr>
        <a:xfrm>
          <a:off x="0" y="0"/>
          <a:ext cx="0" cy="0"/>
          <a:chOff x="0" y="0"/>
          <a:chExt cx="0" cy="0"/>
        </a:xfrm>
      </p:grpSpPr>
      <p:sp>
        <p:nvSpPr>
          <p:cNvPr id="631" name="Google Shape;631;p7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solidFill>
                  <a:schemeClr val="accent6"/>
                </a:solidFill>
                <a:latin typeface="Times New Roman"/>
                <a:ea typeface="Times New Roman"/>
                <a:cs typeface="Times New Roman"/>
                <a:sym typeface="Times New Roman"/>
              </a:rPr>
              <a:t>Maximize your visibility: website and social media</a:t>
            </a:r>
            <a:endParaRPr b="1" sz="2300">
              <a:solidFill>
                <a:schemeClr val="accent6"/>
              </a:solidFill>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lt1"/>
              </a:solidFill>
            </a:endParaRPr>
          </a:p>
        </p:txBody>
      </p:sp>
      <p:sp>
        <p:nvSpPr>
          <p:cNvPr id="632" name="Google Shape;632;p72"/>
          <p:cNvSpPr txBox="1"/>
          <p:nvPr/>
        </p:nvSpPr>
        <p:spPr>
          <a:xfrm>
            <a:off x="355375" y="768225"/>
            <a:ext cx="1725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900">
                <a:solidFill>
                  <a:schemeClr val="lt1"/>
                </a:solidFill>
                <a:latin typeface="Times New Roman"/>
                <a:ea typeface="Times New Roman"/>
                <a:cs typeface="Times New Roman"/>
                <a:sym typeface="Times New Roman"/>
              </a:rPr>
              <a:t>WEBSITE</a:t>
            </a:r>
            <a:endParaRPr b="1" sz="19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latin typeface="Times New Roman"/>
              <a:ea typeface="Times New Roman"/>
              <a:cs typeface="Times New Roman"/>
              <a:sym typeface="Times New Roman"/>
            </a:endParaRPr>
          </a:p>
        </p:txBody>
      </p:sp>
      <p:sp>
        <p:nvSpPr>
          <p:cNvPr id="633" name="Google Shape;633;p72"/>
          <p:cNvSpPr txBox="1"/>
          <p:nvPr/>
        </p:nvSpPr>
        <p:spPr>
          <a:xfrm>
            <a:off x="328350" y="1220850"/>
            <a:ext cx="8487300" cy="50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Times New Roman"/>
              <a:buChar char="●"/>
            </a:pPr>
            <a:r>
              <a:rPr b="1" lang="en" sz="1900">
                <a:solidFill>
                  <a:schemeClr val="lt1"/>
                </a:solidFill>
                <a:latin typeface="Times New Roman"/>
                <a:ea typeface="Times New Roman"/>
                <a:cs typeface="Times New Roman"/>
                <a:sym typeface="Times New Roman"/>
              </a:rPr>
              <a:t>D</a:t>
            </a:r>
            <a:r>
              <a:rPr b="1" lang="en" sz="1900">
                <a:solidFill>
                  <a:schemeClr val="lt1"/>
                </a:solidFill>
                <a:latin typeface="Times New Roman"/>
                <a:ea typeface="Times New Roman"/>
                <a:cs typeface="Times New Roman"/>
                <a:sym typeface="Times New Roman"/>
              </a:rPr>
              <a:t>ifficult to promote a product without a website</a:t>
            </a:r>
            <a:r>
              <a:rPr b="1" lang="en" sz="1800">
                <a:solidFill>
                  <a:schemeClr val="lt1"/>
                </a:solidFill>
                <a:latin typeface="Times New Roman"/>
                <a:ea typeface="Times New Roman"/>
                <a:cs typeface="Times New Roman"/>
                <a:sym typeface="Times New Roman"/>
              </a:rPr>
              <a:t>.</a:t>
            </a:r>
            <a:endParaRPr b="1" sz="18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634" name="Google Shape;634;p72"/>
          <p:cNvPicPr preferRelativeResize="0"/>
          <p:nvPr/>
        </p:nvPicPr>
        <p:blipFill>
          <a:blip r:embed="rId4">
            <a:alphaModFix/>
          </a:blip>
          <a:stretch>
            <a:fillRect/>
          </a:stretch>
        </p:blipFill>
        <p:spPr>
          <a:xfrm>
            <a:off x="4783350" y="1568325"/>
            <a:ext cx="3984275" cy="3103425"/>
          </a:xfrm>
          <a:prstGeom prst="rect">
            <a:avLst/>
          </a:prstGeom>
          <a:noFill/>
          <a:ln>
            <a:noFill/>
          </a:ln>
        </p:spPr>
      </p:pic>
      <p:sp>
        <p:nvSpPr>
          <p:cNvPr id="635" name="Google Shape;635;p72"/>
          <p:cNvSpPr txBox="1"/>
          <p:nvPr/>
        </p:nvSpPr>
        <p:spPr>
          <a:xfrm>
            <a:off x="355375" y="1797050"/>
            <a:ext cx="4572000" cy="2813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The main idea is spreading the word. The website is the first people would look for when hearing about a new startup</a:t>
            </a:r>
            <a:endParaRPr b="1"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900">
              <a:solidFill>
                <a:schemeClr val="lt1"/>
              </a:solidFill>
              <a:latin typeface="Times New Roman"/>
              <a:ea typeface="Times New Roman"/>
              <a:cs typeface="Times New Roman"/>
              <a:sym typeface="Times New Roman"/>
            </a:endParaRPr>
          </a:p>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Having a good website is a prerequisite for any kind of business nowadays</a:t>
            </a:r>
            <a:endParaRPr b="1" sz="1900">
              <a:solidFill>
                <a:schemeClr val="lt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sp>
        <p:nvSpPr>
          <p:cNvPr id="640" name="Google Shape;640;p7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b="1" lang="en" sz="2300">
                <a:solidFill>
                  <a:schemeClr val="accent6"/>
                </a:solidFill>
                <a:latin typeface="Times New Roman"/>
                <a:ea typeface="Times New Roman"/>
                <a:cs typeface="Times New Roman"/>
                <a:sym typeface="Times New Roman"/>
              </a:rPr>
              <a:t>Maximize your visibility: website and social media</a:t>
            </a:r>
            <a:endParaRPr b="1" sz="2300">
              <a:solidFill>
                <a:schemeClr val="accent6"/>
              </a:solidFill>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lt1"/>
              </a:solidFill>
            </a:endParaRPr>
          </a:p>
        </p:txBody>
      </p:sp>
      <p:sp>
        <p:nvSpPr>
          <p:cNvPr id="641" name="Google Shape;641;p73"/>
          <p:cNvSpPr txBox="1"/>
          <p:nvPr/>
        </p:nvSpPr>
        <p:spPr>
          <a:xfrm>
            <a:off x="355375" y="768225"/>
            <a:ext cx="3096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chemeClr val="lt1"/>
                </a:solidFill>
                <a:latin typeface="Times New Roman"/>
                <a:ea typeface="Times New Roman"/>
                <a:cs typeface="Times New Roman"/>
                <a:sym typeface="Times New Roman"/>
              </a:rPr>
              <a:t>SOCIAL MEDIA</a:t>
            </a:r>
            <a:endParaRPr b="1" sz="18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latin typeface="Times New Roman"/>
              <a:ea typeface="Times New Roman"/>
              <a:cs typeface="Times New Roman"/>
              <a:sym typeface="Times New Roman"/>
            </a:endParaRPr>
          </a:p>
        </p:txBody>
      </p:sp>
      <p:sp>
        <p:nvSpPr>
          <p:cNvPr id="642" name="Google Shape;642;p73"/>
          <p:cNvSpPr txBox="1"/>
          <p:nvPr/>
        </p:nvSpPr>
        <p:spPr>
          <a:xfrm>
            <a:off x="147550" y="1340925"/>
            <a:ext cx="5309700" cy="1174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Easier to target younger audience.</a:t>
            </a:r>
            <a:endParaRPr b="1"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900">
              <a:solidFill>
                <a:schemeClr val="lt1"/>
              </a:solidFill>
              <a:latin typeface="Times New Roman"/>
              <a:ea typeface="Times New Roman"/>
              <a:cs typeface="Times New Roman"/>
              <a:sym typeface="Times New Roman"/>
            </a:endParaRPr>
          </a:p>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building long-term relationships with customers and potential buyers.</a:t>
            </a:r>
            <a:endParaRPr b="1"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43" name="Google Shape;643;p73"/>
          <p:cNvSpPr txBox="1"/>
          <p:nvPr/>
        </p:nvSpPr>
        <p:spPr>
          <a:xfrm>
            <a:off x="105975" y="2961525"/>
            <a:ext cx="5756700" cy="2053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Make your account engaging: write useful content, provide links, add pictures, and videos</a:t>
            </a:r>
            <a:endParaRPr b="1"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900">
              <a:solidFill>
                <a:schemeClr val="lt1"/>
              </a:solidFill>
              <a:latin typeface="Times New Roman"/>
              <a:ea typeface="Times New Roman"/>
              <a:cs typeface="Times New Roman"/>
              <a:sym typeface="Times New Roman"/>
            </a:endParaRPr>
          </a:p>
          <a:p>
            <a:pPr indent="-349250" lvl="0" marL="457200" rtl="0" algn="l">
              <a:spcBef>
                <a:spcPts val="0"/>
              </a:spcBef>
              <a:spcAft>
                <a:spcPts val="0"/>
              </a:spcAft>
              <a:buClr>
                <a:schemeClr val="lt1"/>
              </a:buClr>
              <a:buSzPts val="1900"/>
              <a:buFont typeface="Times New Roman"/>
              <a:buChar char="●"/>
            </a:pPr>
            <a:r>
              <a:rPr b="1" lang="en" sz="1900">
                <a:solidFill>
                  <a:schemeClr val="lt1"/>
                </a:solidFill>
                <a:latin typeface="Times New Roman"/>
                <a:ea typeface="Times New Roman"/>
                <a:cs typeface="Times New Roman"/>
                <a:sym typeface="Times New Roman"/>
              </a:rPr>
              <a:t>Communicate. The meaning of social networks is in relationship-building. Communication in social networks is based on dialogue.</a:t>
            </a:r>
            <a:endParaRPr b="1" sz="1900">
              <a:solidFill>
                <a:schemeClr val="lt1"/>
              </a:solidFill>
              <a:latin typeface="Times New Roman"/>
              <a:ea typeface="Times New Roman"/>
              <a:cs typeface="Times New Roman"/>
              <a:sym typeface="Times New Roman"/>
            </a:endParaRPr>
          </a:p>
        </p:txBody>
      </p:sp>
      <p:pic>
        <p:nvPicPr>
          <p:cNvPr id="644" name="Google Shape;644;p73"/>
          <p:cNvPicPr preferRelativeResize="0"/>
          <p:nvPr/>
        </p:nvPicPr>
        <p:blipFill>
          <a:blip r:embed="rId4">
            <a:alphaModFix/>
          </a:blip>
          <a:stretch>
            <a:fillRect/>
          </a:stretch>
        </p:blipFill>
        <p:spPr>
          <a:xfrm>
            <a:off x="5717075" y="1137850"/>
            <a:ext cx="3219125" cy="3099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8" name="Shape 648"/>
        <p:cNvGrpSpPr/>
        <p:nvPr/>
      </p:nvGrpSpPr>
      <p:grpSpPr>
        <a:xfrm>
          <a:off x="0" y="0"/>
          <a:ext cx="0" cy="0"/>
          <a:chOff x="0" y="0"/>
          <a:chExt cx="0" cy="0"/>
        </a:xfrm>
      </p:grpSpPr>
      <p:sp>
        <p:nvSpPr>
          <p:cNvPr id="649" name="Google Shape;649;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500">
                <a:solidFill>
                  <a:schemeClr val="lt1"/>
                </a:solidFill>
                <a:latin typeface="Times New Roman"/>
                <a:ea typeface="Times New Roman"/>
                <a:cs typeface="Times New Roman"/>
                <a:sym typeface="Times New Roman"/>
              </a:rPr>
              <a:t>Channel Strategy :</a:t>
            </a:r>
            <a:endParaRPr b="1" sz="2500">
              <a:solidFill>
                <a:schemeClr val="lt1"/>
              </a:solidFill>
            </a:endParaRPr>
          </a:p>
        </p:txBody>
      </p:sp>
      <p:sp>
        <p:nvSpPr>
          <p:cNvPr id="650" name="Google Shape;650;p74"/>
          <p:cNvSpPr txBox="1"/>
          <p:nvPr/>
        </p:nvSpPr>
        <p:spPr>
          <a:xfrm>
            <a:off x="189575" y="1211625"/>
            <a:ext cx="6215100" cy="1360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Times New Roman"/>
              <a:buChar char="●"/>
            </a:pPr>
            <a:r>
              <a:rPr b="1" lang="en" sz="2000">
                <a:solidFill>
                  <a:schemeClr val="lt1"/>
                </a:solidFill>
                <a:latin typeface="Times New Roman"/>
                <a:ea typeface="Times New Roman"/>
                <a:cs typeface="Times New Roman"/>
                <a:sym typeface="Times New Roman"/>
              </a:rPr>
              <a:t>Plan for moving a product or a service through the chain of commerce to the end customer.</a:t>
            </a:r>
            <a:endParaRPr b="1" sz="20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1" name="Google Shape;48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2" name="Google Shape;482;p48"/>
          <p:cNvPicPr preferRelativeResize="0"/>
          <p:nvPr/>
        </p:nvPicPr>
        <p:blipFill>
          <a:blip r:embed="rId3">
            <a:alphaModFix/>
          </a:blip>
          <a:stretch>
            <a:fillRect/>
          </a:stretch>
        </p:blipFill>
        <p:spPr>
          <a:xfrm>
            <a:off x="4572000" y="1466850"/>
            <a:ext cx="2724150" cy="2209800"/>
          </a:xfrm>
          <a:prstGeom prst="rect">
            <a:avLst/>
          </a:prstGeom>
          <a:noFill/>
          <a:ln>
            <a:noFill/>
          </a:ln>
        </p:spPr>
      </p:pic>
      <p:pic>
        <p:nvPicPr>
          <p:cNvPr id="483" name="Google Shape;483;p48"/>
          <p:cNvPicPr preferRelativeResize="0"/>
          <p:nvPr/>
        </p:nvPicPr>
        <p:blipFill>
          <a:blip r:embed="rId4">
            <a:alphaModFix/>
          </a:blip>
          <a:stretch>
            <a:fillRect/>
          </a:stretch>
        </p:blipFill>
        <p:spPr>
          <a:xfrm>
            <a:off x="1184888" y="1674800"/>
            <a:ext cx="2752725" cy="2371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9" name="Shape 659"/>
        <p:cNvGrpSpPr/>
        <p:nvPr/>
      </p:nvGrpSpPr>
      <p:grpSpPr>
        <a:xfrm>
          <a:off x="0" y="0"/>
          <a:ext cx="0" cy="0"/>
          <a:chOff x="0" y="0"/>
          <a:chExt cx="0" cy="0"/>
        </a:xfrm>
      </p:grpSpPr>
      <p:sp>
        <p:nvSpPr>
          <p:cNvPr id="660" name="Google Shape;66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1" name="Google Shape;671;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5" name="Shape 675"/>
        <p:cNvGrpSpPr/>
        <p:nvPr/>
      </p:nvGrpSpPr>
      <p:grpSpPr>
        <a:xfrm>
          <a:off x="0" y="0"/>
          <a:ext cx="0" cy="0"/>
          <a:chOff x="0" y="0"/>
          <a:chExt cx="0" cy="0"/>
        </a:xfrm>
      </p:grpSpPr>
      <p:sp>
        <p:nvSpPr>
          <p:cNvPr id="676" name="Google Shape;67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7" name="Google Shape;67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1" name="Shape 681"/>
        <p:cNvGrpSpPr/>
        <p:nvPr/>
      </p:nvGrpSpPr>
      <p:grpSpPr>
        <a:xfrm>
          <a:off x="0" y="0"/>
          <a:ext cx="0" cy="0"/>
          <a:chOff x="0" y="0"/>
          <a:chExt cx="0" cy="0"/>
        </a:xfrm>
      </p:grpSpPr>
      <p:sp>
        <p:nvSpPr>
          <p:cNvPr id="682" name="Google Shape;68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3" name="Google Shape;683;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9" name="Google Shape;689;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5" name="Google Shape;695;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1" name="Google Shape;701;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7" name="Google Shape;707;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3" name="Google Shape;713;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Leveraging Technologies and Available Platforms</a:t>
            </a:r>
            <a:endParaRPr sz="3300"/>
          </a:p>
        </p:txBody>
      </p:sp>
      <p:sp>
        <p:nvSpPr>
          <p:cNvPr id="719" name="Google Shape;719;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Data-driven farming</a:t>
            </a:r>
            <a:r>
              <a:rPr lang="en"/>
              <a:t>: By analyzing and correlating information about weather, types of seeds, soil quality, probability of diseases, historical data marketplace trends, and prices, farmers will make more informed decisions.</a:t>
            </a:r>
            <a:endParaRPr/>
          </a:p>
          <a:p>
            <a:pPr indent="-342900" lvl="0" marL="457200" rtl="0" algn="l">
              <a:spcBef>
                <a:spcPts val="0"/>
              </a:spcBef>
              <a:spcAft>
                <a:spcPts val="0"/>
              </a:spcAft>
              <a:buSzPts val="1800"/>
              <a:buChar char="-"/>
            </a:pPr>
            <a:r>
              <a:rPr b="1" lang="en"/>
              <a:t>High yield seeds</a:t>
            </a:r>
            <a:endParaRPr b="1"/>
          </a:p>
          <a:p>
            <a:pPr indent="0" lvl="0" marL="45720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dk2"/>
                </a:solidFill>
              </a:rPr>
              <a:t>HYDROPONICS</a:t>
            </a:r>
            <a:endParaRPr/>
          </a:p>
        </p:txBody>
      </p:sp>
      <p:sp>
        <p:nvSpPr>
          <p:cNvPr id="725" name="Google Shape;725;p87"/>
          <p:cNvSpPr txBox="1"/>
          <p:nvPr>
            <p:ph idx="1" type="body"/>
          </p:nvPr>
        </p:nvSpPr>
        <p:spPr>
          <a:xfrm>
            <a:off x="2742425" y="1152475"/>
            <a:ext cx="609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Hydroponics, a subset of hydroculture, is the method of growing plants without soil, using mineral nutrient solutions in a water solvent.</a:t>
            </a:r>
            <a:endParaRPr>
              <a:solidFill>
                <a:schemeClr val="dk1"/>
              </a:solidFill>
            </a:endParaRPr>
          </a:p>
        </p:txBody>
      </p:sp>
      <p:pic>
        <p:nvPicPr>
          <p:cNvPr id="726" name="Google Shape;726;p87"/>
          <p:cNvPicPr preferRelativeResize="0"/>
          <p:nvPr/>
        </p:nvPicPr>
        <p:blipFill>
          <a:blip r:embed="rId3">
            <a:alphaModFix/>
          </a:blip>
          <a:stretch>
            <a:fillRect/>
          </a:stretch>
        </p:blipFill>
        <p:spPr>
          <a:xfrm>
            <a:off x="882150" y="2014538"/>
            <a:ext cx="981075" cy="1114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chemeClr val="dk2"/>
                </a:solidFill>
              </a:rPr>
              <a:t>ALGAE FEEDSTOCK</a:t>
            </a:r>
            <a:endParaRPr/>
          </a:p>
        </p:txBody>
      </p:sp>
      <p:sp>
        <p:nvSpPr>
          <p:cNvPr id="732" name="Google Shape;732;p88"/>
          <p:cNvSpPr txBox="1"/>
          <p:nvPr>
            <p:ph idx="1" type="body"/>
          </p:nvPr>
        </p:nvSpPr>
        <p:spPr>
          <a:xfrm>
            <a:off x="2742425" y="1152475"/>
            <a:ext cx="6090000" cy="34164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t/>
            </a:r>
            <a:endParaRPr sz="900">
              <a:solidFill>
                <a:schemeClr val="dk1"/>
              </a:solidFill>
            </a:endParaRPr>
          </a:p>
          <a:p>
            <a:pPr indent="0" lvl="0" marL="0" rtl="0" algn="l">
              <a:spcBef>
                <a:spcPts val="1200"/>
              </a:spcBef>
              <a:spcAft>
                <a:spcPts val="0"/>
              </a:spcAft>
              <a:buNone/>
            </a:pPr>
            <a:r>
              <a:rPr lang="en" sz="7425">
                <a:solidFill>
                  <a:schemeClr val="dk1"/>
                </a:solidFill>
              </a:rPr>
              <a:t>Algae farmed in aquaculture sites can become a substitute for feedstock and </a:t>
            </a:r>
            <a:r>
              <a:rPr lang="en" sz="7425">
                <a:solidFill>
                  <a:schemeClr val="dk1"/>
                </a:solidFill>
              </a:rPr>
              <a:t>f</a:t>
            </a:r>
            <a:r>
              <a:rPr lang="en" sz="7425">
                <a:solidFill>
                  <a:schemeClr val="dk1"/>
                </a:solidFill>
              </a:rPr>
              <a:t>ishmeal. Plus, algae is a more reliable source of</a:t>
            </a:r>
            <a:endParaRPr sz="7425">
              <a:solidFill>
                <a:schemeClr val="dk1"/>
              </a:solidFill>
            </a:endParaRPr>
          </a:p>
          <a:p>
            <a:pPr indent="0" lvl="0" marL="0" rtl="0" algn="l">
              <a:spcBef>
                <a:spcPts val="0"/>
              </a:spcBef>
              <a:spcAft>
                <a:spcPts val="0"/>
              </a:spcAft>
              <a:buNone/>
            </a:pPr>
            <a:r>
              <a:rPr lang="en" sz="7425">
                <a:solidFill>
                  <a:schemeClr val="dk1"/>
                </a:solidFill>
              </a:rPr>
              <a:t>feedstock. given that its availability is not dependent on</a:t>
            </a:r>
            <a:endParaRPr sz="7425">
              <a:solidFill>
                <a:schemeClr val="dk1"/>
              </a:solidFill>
            </a:endParaRPr>
          </a:p>
          <a:p>
            <a:pPr indent="0" lvl="0" marL="0" rtl="0" algn="l">
              <a:spcBef>
                <a:spcPts val="0"/>
              </a:spcBef>
              <a:spcAft>
                <a:spcPts val="0"/>
              </a:spcAft>
              <a:buNone/>
            </a:pPr>
            <a:r>
              <a:rPr lang="en" sz="7425">
                <a:solidFill>
                  <a:schemeClr val="dk1"/>
                </a:solidFill>
              </a:rPr>
              <a:t>catching fish. This provides producers greater control</a:t>
            </a:r>
            <a:endParaRPr sz="7425">
              <a:solidFill>
                <a:schemeClr val="dk1"/>
              </a:solidFill>
            </a:endParaRPr>
          </a:p>
          <a:p>
            <a:pPr indent="0" lvl="0" marL="0" rtl="0" algn="l">
              <a:spcBef>
                <a:spcPts val="0"/>
              </a:spcBef>
              <a:spcAft>
                <a:spcPts val="0"/>
              </a:spcAft>
              <a:buNone/>
            </a:pPr>
            <a:r>
              <a:rPr lang="en" sz="7425">
                <a:solidFill>
                  <a:schemeClr val="dk1"/>
                </a:solidFill>
              </a:rPr>
              <a:t>Over costs and the ability to forecast future investment</a:t>
            </a:r>
            <a:endParaRPr sz="7425">
              <a:solidFill>
                <a:schemeClr val="dk1"/>
              </a:solidFill>
            </a:endParaRPr>
          </a:p>
          <a:p>
            <a:pPr indent="0" lvl="0" marL="0" rtl="0" algn="l">
              <a:spcBef>
                <a:spcPts val="0"/>
              </a:spcBef>
              <a:spcAft>
                <a:spcPts val="0"/>
              </a:spcAft>
              <a:buNone/>
            </a:pPr>
            <a:r>
              <a:rPr lang="en" sz="7425">
                <a:solidFill>
                  <a:schemeClr val="dk1"/>
                </a:solidFill>
              </a:rPr>
              <a:t>or financial results thanks to the reduction of risk in</a:t>
            </a:r>
            <a:endParaRPr sz="7425">
              <a:solidFill>
                <a:schemeClr val="dk1"/>
              </a:solidFill>
            </a:endParaRPr>
          </a:p>
          <a:p>
            <a:pPr indent="0" lvl="0" marL="0" rtl="0" algn="l">
              <a:spcBef>
                <a:spcPts val="0"/>
              </a:spcBef>
              <a:spcAft>
                <a:spcPts val="0"/>
              </a:spcAft>
              <a:buNone/>
            </a:pPr>
            <a:r>
              <a:rPr lang="en" sz="7425">
                <a:solidFill>
                  <a:schemeClr val="dk1"/>
                </a:solidFill>
              </a:rPr>
              <a:t>aquaculture farming operations.</a:t>
            </a:r>
            <a:endParaRPr sz="8325"/>
          </a:p>
        </p:txBody>
      </p:sp>
      <p:pic>
        <p:nvPicPr>
          <p:cNvPr id="733" name="Google Shape;733;p88"/>
          <p:cNvPicPr preferRelativeResize="0"/>
          <p:nvPr/>
        </p:nvPicPr>
        <p:blipFill>
          <a:blip r:embed="rId3">
            <a:alphaModFix/>
          </a:blip>
          <a:stretch>
            <a:fillRect/>
          </a:stretch>
        </p:blipFill>
        <p:spPr>
          <a:xfrm>
            <a:off x="646725" y="2147875"/>
            <a:ext cx="971550" cy="847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1800">
                <a:solidFill>
                  <a:schemeClr val="dk2"/>
                </a:solidFill>
              </a:rPr>
              <a:t>DESERT AGRICULTURE AND SEAWATER FARMING</a:t>
            </a:r>
            <a:endParaRPr/>
          </a:p>
        </p:txBody>
      </p:sp>
      <p:sp>
        <p:nvSpPr>
          <p:cNvPr id="739" name="Google Shape;739;p89"/>
          <p:cNvSpPr txBox="1"/>
          <p:nvPr>
            <p:ph idx="1" type="body"/>
          </p:nvPr>
        </p:nvSpPr>
        <p:spPr>
          <a:xfrm>
            <a:off x="2742425" y="1152475"/>
            <a:ext cx="60900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425">
                <a:solidFill>
                  <a:schemeClr val="dk1"/>
                </a:solidFill>
              </a:rPr>
              <a:t>The King Abdullah University for Science and</a:t>
            </a:r>
            <a:endParaRPr sz="7425">
              <a:solidFill>
                <a:schemeClr val="dk1"/>
              </a:solidFill>
            </a:endParaRPr>
          </a:p>
          <a:p>
            <a:pPr indent="0" lvl="0" marL="0" rtl="0" algn="l">
              <a:spcBef>
                <a:spcPts val="0"/>
              </a:spcBef>
              <a:spcAft>
                <a:spcPts val="0"/>
              </a:spcAft>
              <a:buNone/>
            </a:pPr>
            <a:r>
              <a:rPr lang="en" sz="7425">
                <a:solidFill>
                  <a:schemeClr val="dk1"/>
                </a:solidFill>
              </a:rPr>
              <a:t>Technology (KAUST) in Saudi Arabia is at the forefront</a:t>
            </a:r>
            <a:endParaRPr sz="7425">
              <a:solidFill>
                <a:schemeClr val="dk1"/>
              </a:solidFill>
            </a:endParaRPr>
          </a:p>
          <a:p>
            <a:pPr indent="0" lvl="0" marL="0" rtl="0" algn="l">
              <a:spcBef>
                <a:spcPts val="0"/>
              </a:spcBef>
              <a:spcAft>
                <a:spcPts val="0"/>
              </a:spcAft>
              <a:buNone/>
            </a:pPr>
            <a:r>
              <a:rPr lang="en" sz="7425">
                <a:solidFill>
                  <a:schemeClr val="dk1"/>
                </a:solidFill>
              </a:rPr>
              <a:t>on desert agriculture: The Desert of research is seeking to: identify microbes associated with  plants growing in extreme heat, drought, and salt  conditions; identify the molecular mechanisms that  enable plants to adapt to extreme environmental conditions induced by the microbial association: and use the appropriate rhizosphere partners to enhance plant stress tolerance and help increase crop food production in a sustainable way.</a:t>
            </a:r>
            <a:endParaRPr sz="7425">
              <a:solidFill>
                <a:schemeClr val="dk1"/>
              </a:solidFill>
            </a:endParaRPr>
          </a:p>
          <a:p>
            <a:pPr indent="0" lvl="0" marL="0" rtl="0" algn="l">
              <a:spcBef>
                <a:spcPts val="0"/>
              </a:spcBef>
              <a:spcAft>
                <a:spcPts val="0"/>
              </a:spcAft>
              <a:buNone/>
            </a:pPr>
            <a:r>
              <a:t/>
            </a:r>
            <a:endParaRPr sz="7425">
              <a:solidFill>
                <a:schemeClr val="dk1"/>
              </a:solidFill>
            </a:endParaRPr>
          </a:p>
        </p:txBody>
      </p:sp>
      <p:pic>
        <p:nvPicPr>
          <p:cNvPr id="740" name="Google Shape;740;p89"/>
          <p:cNvPicPr preferRelativeResize="0"/>
          <p:nvPr/>
        </p:nvPicPr>
        <p:blipFill>
          <a:blip r:embed="rId3">
            <a:alphaModFix/>
          </a:blip>
          <a:stretch>
            <a:fillRect/>
          </a:stretch>
        </p:blipFill>
        <p:spPr>
          <a:xfrm>
            <a:off x="823300" y="2014538"/>
            <a:ext cx="1085850" cy="1114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1800">
                <a:solidFill>
                  <a:schemeClr val="dk2"/>
                </a:solidFill>
              </a:rPr>
              <a:t>VERTICAL AND URBAN FARMING</a:t>
            </a:r>
            <a:endParaRPr/>
          </a:p>
        </p:txBody>
      </p:sp>
      <p:sp>
        <p:nvSpPr>
          <p:cNvPr id="746" name="Google Shape;746;p90"/>
          <p:cNvSpPr txBox="1"/>
          <p:nvPr>
            <p:ph idx="1" type="body"/>
          </p:nvPr>
        </p:nvSpPr>
        <p:spPr>
          <a:xfrm>
            <a:off x="2742425" y="1152475"/>
            <a:ext cx="6090000" cy="34164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t/>
            </a:r>
            <a:endParaRPr sz="900">
              <a:solidFill>
                <a:schemeClr val="dk1"/>
              </a:solidFill>
            </a:endParaRPr>
          </a:p>
          <a:p>
            <a:pPr indent="0" lvl="0" marL="0" rtl="0" algn="l">
              <a:spcBef>
                <a:spcPts val="1200"/>
              </a:spcBef>
              <a:spcAft>
                <a:spcPts val="0"/>
              </a:spcAft>
              <a:buClr>
                <a:schemeClr val="dk1"/>
              </a:buClr>
              <a:buSzPts val="275"/>
              <a:buFont typeface="Arial"/>
              <a:buNone/>
            </a:pPr>
            <a:r>
              <a:rPr lang="en" sz="7425">
                <a:solidFill>
                  <a:schemeClr val="dk1"/>
                </a:solidFill>
              </a:rPr>
              <a:t>Vertical farming is one answer to providing high-quality</a:t>
            </a:r>
            <a:endParaRPr sz="7425">
              <a:solidFill>
                <a:schemeClr val="dk1"/>
              </a:solidFill>
            </a:endParaRPr>
          </a:p>
          <a:p>
            <a:pPr indent="0" lvl="0" marL="0" rtl="0" algn="l">
              <a:spcBef>
                <a:spcPts val="0"/>
              </a:spcBef>
              <a:spcAft>
                <a:spcPts val="0"/>
              </a:spcAft>
              <a:buClr>
                <a:schemeClr val="dk1"/>
              </a:buClr>
              <a:buSzPts val="275"/>
              <a:buFont typeface="Arial"/>
              <a:buNone/>
            </a:pPr>
            <a:r>
              <a:rPr lang="en" sz="7425">
                <a:solidFill>
                  <a:schemeClr val="dk1"/>
                </a:solidFill>
              </a:rPr>
              <a:t>produce sustainably. Vertical farming is the process of</a:t>
            </a:r>
            <a:endParaRPr sz="7425">
              <a:solidFill>
                <a:schemeClr val="dk1"/>
              </a:solidFill>
            </a:endParaRPr>
          </a:p>
          <a:p>
            <a:pPr indent="0" lvl="0" marL="0" rtl="0" algn="l">
              <a:spcBef>
                <a:spcPts val="0"/>
              </a:spcBef>
              <a:spcAft>
                <a:spcPts val="0"/>
              </a:spcAft>
              <a:buClr>
                <a:schemeClr val="dk1"/>
              </a:buClr>
              <a:buSzPts val="275"/>
              <a:buFont typeface="Arial"/>
              <a:buNone/>
            </a:pPr>
            <a:r>
              <a:rPr lang="en" sz="7425">
                <a:solidFill>
                  <a:schemeClr val="dk1"/>
                </a:solidFill>
              </a:rPr>
              <a:t>growing food in vertically stacked layers, producing</a:t>
            </a:r>
            <a:endParaRPr sz="7425">
              <a:solidFill>
                <a:schemeClr val="dk1"/>
              </a:solidFill>
            </a:endParaRPr>
          </a:p>
          <a:p>
            <a:pPr indent="0" lvl="0" marL="0" rtl="0" algn="l">
              <a:spcBef>
                <a:spcPts val="0"/>
              </a:spcBef>
              <a:spcAft>
                <a:spcPts val="0"/>
              </a:spcAft>
              <a:buClr>
                <a:schemeClr val="dk1"/>
              </a:buClr>
              <a:buSzPts val="275"/>
              <a:buFont typeface="Arial"/>
              <a:buNone/>
            </a:pPr>
            <a:r>
              <a:rPr lang="en" sz="7425">
                <a:solidFill>
                  <a:schemeClr val="dk1"/>
                </a:solidFill>
              </a:rPr>
              <a:t>food in challenging environments where suitable land</a:t>
            </a:r>
            <a:endParaRPr sz="7425">
              <a:solidFill>
                <a:schemeClr val="dk1"/>
              </a:solidFill>
            </a:endParaRPr>
          </a:p>
          <a:p>
            <a:pPr indent="0" lvl="0" marL="0" rtl="0" algn="l">
              <a:spcBef>
                <a:spcPts val="0"/>
              </a:spcBef>
              <a:spcAft>
                <a:spcPts val="0"/>
              </a:spcAft>
              <a:buClr>
                <a:schemeClr val="dk1"/>
              </a:buClr>
              <a:buSzPts val="275"/>
              <a:buFont typeface="Arial"/>
              <a:buNone/>
            </a:pPr>
            <a:r>
              <a:rPr lang="en" sz="7425">
                <a:solidFill>
                  <a:schemeClr val="dk1"/>
                </a:solidFill>
              </a:rPr>
              <a:t>is unavailable. Associated with urban farming. it uses</a:t>
            </a:r>
            <a:endParaRPr sz="7425">
              <a:solidFill>
                <a:schemeClr val="dk1"/>
              </a:solidFill>
            </a:endParaRPr>
          </a:p>
          <a:p>
            <a:pPr indent="0" lvl="0" marL="0" rtl="0" algn="l">
              <a:spcBef>
                <a:spcPts val="0"/>
              </a:spcBef>
              <a:spcAft>
                <a:spcPts val="0"/>
              </a:spcAft>
              <a:buClr>
                <a:schemeClr val="dk1"/>
              </a:buClr>
              <a:buSzPts val="275"/>
              <a:buFont typeface="Arial"/>
              <a:buNone/>
            </a:pPr>
            <a:r>
              <a:rPr lang="en" sz="7425">
                <a:solidFill>
                  <a:schemeClr val="dk1"/>
                </a:solidFill>
              </a:rPr>
              <a:t>soil, hydroponic, or aeroponic growing methods. The</a:t>
            </a:r>
            <a:endParaRPr sz="7425">
              <a:solidFill>
                <a:schemeClr val="dk1"/>
              </a:solidFill>
            </a:endParaRPr>
          </a:p>
          <a:p>
            <a:pPr indent="0" lvl="0" marL="0" rtl="0" algn="l">
              <a:spcBef>
                <a:spcPts val="0"/>
              </a:spcBef>
              <a:spcAft>
                <a:spcPts val="0"/>
              </a:spcAft>
              <a:buClr>
                <a:schemeClr val="dk1"/>
              </a:buClr>
              <a:buSzPts val="275"/>
              <a:buFont typeface="Arial"/>
              <a:buNone/>
            </a:pPr>
            <a:r>
              <a:rPr lang="en" sz="7425">
                <a:solidFill>
                  <a:schemeClr val="dk1"/>
                </a:solidFill>
              </a:rPr>
              <a:t>process uses 95 percent less water, less fertilizer</a:t>
            </a:r>
            <a:endParaRPr sz="7425">
              <a:solidFill>
                <a:schemeClr val="dk1"/>
              </a:solidFill>
            </a:endParaRPr>
          </a:p>
          <a:p>
            <a:pPr indent="0" lvl="0" marL="0" rtl="0" algn="l">
              <a:spcBef>
                <a:spcPts val="0"/>
              </a:spcBef>
              <a:spcAft>
                <a:spcPts val="0"/>
              </a:spcAft>
              <a:buClr>
                <a:schemeClr val="dk1"/>
              </a:buClr>
              <a:buSzPts val="275"/>
              <a:buFont typeface="Arial"/>
              <a:buNone/>
            </a:pPr>
            <a:r>
              <a:rPr lang="en" sz="7425">
                <a:solidFill>
                  <a:schemeClr val="dk1"/>
                </a:solidFill>
              </a:rPr>
              <a:t>and nutritional supplements, and no pesticides, while</a:t>
            </a:r>
            <a:endParaRPr sz="7425">
              <a:solidFill>
                <a:schemeClr val="dk1"/>
              </a:solidFill>
            </a:endParaRPr>
          </a:p>
          <a:p>
            <a:pPr indent="0" lvl="0" marL="0" rtl="0" algn="l">
              <a:spcBef>
                <a:spcPts val="0"/>
              </a:spcBef>
              <a:spcAft>
                <a:spcPts val="0"/>
              </a:spcAft>
              <a:buClr>
                <a:schemeClr val="dk1"/>
              </a:buClr>
              <a:buSzPts val="275"/>
              <a:buFont typeface="Arial"/>
              <a:buNone/>
            </a:pPr>
            <a:r>
              <a:rPr lang="en" sz="7425">
                <a:solidFill>
                  <a:schemeClr val="dk1"/>
                </a:solidFill>
              </a:rPr>
              <a:t>boosting productivity.</a:t>
            </a:r>
            <a:endParaRPr sz="7425">
              <a:solidFill>
                <a:schemeClr val="dk1"/>
              </a:solidFill>
            </a:endParaRPr>
          </a:p>
          <a:p>
            <a:pPr indent="0" lvl="0" marL="0" rtl="0" algn="l">
              <a:spcBef>
                <a:spcPts val="0"/>
              </a:spcBef>
              <a:spcAft>
                <a:spcPts val="0"/>
              </a:spcAft>
              <a:buNone/>
            </a:pPr>
            <a:r>
              <a:t/>
            </a:r>
            <a:endParaRPr sz="7425">
              <a:solidFill>
                <a:schemeClr val="dk1"/>
              </a:solidFill>
            </a:endParaRPr>
          </a:p>
        </p:txBody>
      </p:sp>
      <p:pic>
        <p:nvPicPr>
          <p:cNvPr id="747" name="Google Shape;747;p90"/>
          <p:cNvPicPr preferRelativeResize="0"/>
          <p:nvPr/>
        </p:nvPicPr>
        <p:blipFill>
          <a:blip r:embed="rId3">
            <a:alphaModFix/>
          </a:blip>
          <a:stretch>
            <a:fillRect/>
          </a:stretch>
        </p:blipFill>
        <p:spPr>
          <a:xfrm>
            <a:off x="893925" y="2064650"/>
            <a:ext cx="1085850" cy="1247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1800">
                <a:solidFill>
                  <a:schemeClr val="dk2"/>
                </a:solidFill>
              </a:rPr>
              <a:t>DRONE TECHNOLOGY</a:t>
            </a:r>
            <a:endParaRPr/>
          </a:p>
        </p:txBody>
      </p:sp>
      <p:sp>
        <p:nvSpPr>
          <p:cNvPr id="753" name="Google Shape;753;p91"/>
          <p:cNvSpPr txBox="1"/>
          <p:nvPr>
            <p:ph idx="1" type="body"/>
          </p:nvPr>
        </p:nvSpPr>
        <p:spPr>
          <a:xfrm>
            <a:off x="2742425" y="1152475"/>
            <a:ext cx="6090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Soil and Field Analysis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Crop monitoring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Crop Spraying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Irrigation</a:t>
            </a:r>
            <a:endParaRPr>
              <a:solidFill>
                <a:schemeClr val="dk1"/>
              </a:solidFill>
            </a:endParaRPr>
          </a:p>
          <a:p>
            <a:pPr indent="0" lvl="0" marL="0" rtl="0" algn="l">
              <a:spcBef>
                <a:spcPts val="0"/>
              </a:spcBef>
              <a:spcAft>
                <a:spcPts val="0"/>
              </a:spcAft>
              <a:buNone/>
            </a:pPr>
            <a:r>
              <a:t/>
            </a:r>
            <a:endParaRPr sz="7425">
              <a:solidFill>
                <a:schemeClr val="dk1"/>
              </a:solidFill>
            </a:endParaRPr>
          </a:p>
        </p:txBody>
      </p:sp>
      <p:pic>
        <p:nvPicPr>
          <p:cNvPr id="754" name="Google Shape;754;p91"/>
          <p:cNvPicPr preferRelativeResize="0"/>
          <p:nvPr/>
        </p:nvPicPr>
        <p:blipFill>
          <a:blip r:embed="rId3">
            <a:alphaModFix/>
          </a:blip>
          <a:stretch>
            <a:fillRect/>
          </a:stretch>
        </p:blipFill>
        <p:spPr>
          <a:xfrm>
            <a:off x="952750" y="2389188"/>
            <a:ext cx="1057275" cy="942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Measuring your Progress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760" name="Google Shape;760;p92"/>
          <p:cNvSpPr txBox="1"/>
          <p:nvPr>
            <p:ph idx="1" type="body"/>
          </p:nvPr>
        </p:nvSpPr>
        <p:spPr>
          <a:xfrm>
            <a:off x="3879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Benchmarking:</a:t>
            </a:r>
            <a:r>
              <a:rPr lang="en"/>
              <a:t> The process used to identify, learn from and adapt better practices from other farmers to help improve farm performance.</a:t>
            </a:r>
            <a:endParaRPr/>
          </a:p>
          <a:p>
            <a:pPr indent="0" lvl="0" marL="0" rtl="0" algn="l">
              <a:spcBef>
                <a:spcPts val="1200"/>
              </a:spcBef>
              <a:spcAft>
                <a:spcPts val="0"/>
              </a:spcAft>
              <a:buNone/>
            </a:pPr>
            <a:r>
              <a:rPr b="1" lang="en"/>
              <a:t>Profit:</a:t>
            </a:r>
            <a:r>
              <a:rPr lang="en"/>
              <a:t> The difference between money that comes in from the sales of a product and the money that goes out to produce it. Profit is used to measure the success of the farm business and is vital for its survival and growth.</a:t>
            </a:r>
            <a:endParaRPr/>
          </a:p>
          <a:p>
            <a:pPr indent="0" lvl="0" marL="0" rtl="0" algn="l">
              <a:spcBef>
                <a:spcPts val="1200"/>
              </a:spcBef>
              <a:spcAft>
                <a:spcPts val="0"/>
              </a:spcAft>
              <a:buNone/>
            </a:pPr>
            <a:r>
              <a:rPr b="1" lang="en"/>
              <a:t>Profitability: </a:t>
            </a:r>
            <a:r>
              <a:rPr lang="en"/>
              <a:t>A measure of performance that shows how well the resources available to the farmer are used to generate income and profit. </a:t>
            </a:r>
            <a:endParaRPr/>
          </a:p>
          <a:p>
            <a:pPr indent="0" lvl="0" marL="0" rtl="0" algn="l">
              <a:spcBef>
                <a:spcPts val="1200"/>
              </a:spcBef>
              <a:spcAft>
                <a:spcPts val="1200"/>
              </a:spcAft>
              <a:buNone/>
            </a:pPr>
            <a:r>
              <a:rPr b="1" lang="en"/>
              <a:t>Efficiency:</a:t>
            </a:r>
            <a:r>
              <a:rPr lang="en"/>
              <a:t> Efficiency is the careful use of the resources available to the farmer. Efficiency can be either technical (producing the highest possible output from a given set of inputs) or economic (the financial returns from resources used).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Measuring your Progress </a:t>
            </a:r>
            <a:endParaRPr/>
          </a:p>
        </p:txBody>
      </p:sp>
      <p:sp>
        <p:nvSpPr>
          <p:cNvPr id="766" name="Google Shape;766;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Step 1: Revisit Your Vision, Mission and Values.</a:t>
            </a:r>
            <a:endParaRPr/>
          </a:p>
          <a:p>
            <a:pPr indent="-342900" lvl="0" marL="457200" rtl="0" algn="l">
              <a:spcBef>
                <a:spcPts val="0"/>
              </a:spcBef>
              <a:spcAft>
                <a:spcPts val="0"/>
              </a:spcAft>
              <a:buSzPts val="1800"/>
              <a:buChar char="-"/>
            </a:pPr>
            <a:r>
              <a:rPr lang="en"/>
              <a:t>Step 2: Review Your Business Plan and Goals.</a:t>
            </a:r>
            <a:endParaRPr/>
          </a:p>
          <a:p>
            <a:pPr indent="-342900" lvl="0" marL="457200" rtl="0" algn="l">
              <a:spcBef>
                <a:spcPts val="0"/>
              </a:spcBef>
              <a:spcAft>
                <a:spcPts val="0"/>
              </a:spcAft>
              <a:buSzPts val="1800"/>
              <a:buChar char="-"/>
            </a:pPr>
            <a:r>
              <a:rPr lang="en"/>
              <a:t>Step 3: Analyze Your Finances.</a:t>
            </a:r>
            <a:endParaRPr/>
          </a:p>
          <a:p>
            <a:pPr indent="-342900" lvl="0" marL="457200" rtl="0" algn="l">
              <a:spcBef>
                <a:spcPts val="0"/>
              </a:spcBef>
              <a:spcAft>
                <a:spcPts val="0"/>
              </a:spcAft>
              <a:buSzPts val="1800"/>
              <a:buChar char="-"/>
            </a:pPr>
            <a:r>
              <a:rPr lang="en"/>
              <a:t>Step 4: Ask Yourself, Does Your Brand Need an Update?</a:t>
            </a:r>
            <a:endParaRPr/>
          </a:p>
          <a:p>
            <a:pPr indent="-342900" lvl="0" marL="457200" rtl="0" algn="l">
              <a:spcBef>
                <a:spcPts val="0"/>
              </a:spcBef>
              <a:spcAft>
                <a:spcPts val="0"/>
              </a:spcAft>
              <a:buSzPts val="1800"/>
              <a:buChar char="-"/>
            </a:pPr>
            <a:r>
              <a:rPr lang="en"/>
              <a:t>Step 5: Ask for Client Feedback.</a:t>
            </a:r>
            <a:endParaRPr/>
          </a:p>
          <a:p>
            <a:pPr indent="-342900" lvl="0" marL="457200" rtl="0" algn="l">
              <a:spcBef>
                <a:spcPts val="0"/>
              </a:spcBef>
              <a:spcAft>
                <a:spcPts val="0"/>
              </a:spcAft>
              <a:buSzPts val="1800"/>
              <a:buChar char="-"/>
            </a:pPr>
            <a:r>
              <a:rPr lang="en"/>
              <a:t>Step 6: Evaluate Vendors.</a:t>
            </a:r>
            <a:endParaRPr/>
          </a:p>
          <a:p>
            <a:pPr indent="-342900" lvl="0" marL="457200" rtl="0" algn="l">
              <a:spcBef>
                <a:spcPts val="0"/>
              </a:spcBef>
              <a:spcAft>
                <a:spcPts val="0"/>
              </a:spcAft>
              <a:buSzPts val="1800"/>
              <a:buChar char="-"/>
            </a:pPr>
            <a:r>
              <a:rPr lang="en"/>
              <a:t>Step 7: Check Your Marketing Plan’s ROI.</a:t>
            </a:r>
            <a:endParaRPr/>
          </a:p>
          <a:p>
            <a:pPr indent="-342900" lvl="0" marL="457200" rtl="0" algn="l">
              <a:spcBef>
                <a:spcPts val="0"/>
              </a:spcBef>
              <a:spcAft>
                <a:spcPts val="0"/>
              </a:spcAft>
              <a:buSzPts val="1800"/>
              <a:buChar char="-"/>
            </a:pPr>
            <a:r>
              <a:rPr lang="en"/>
              <a:t>Step 8: Check Your Current Processes.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2" name="Google Shape;772;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8" name="Google Shape;778;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4" name="Google Shape;784;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2500">
                <a:latin typeface="Times New Roman"/>
                <a:ea typeface="Times New Roman"/>
                <a:cs typeface="Times New Roman"/>
                <a:sym typeface="Times New Roman"/>
              </a:rPr>
              <a:t>Legal Matters:</a:t>
            </a:r>
            <a:endParaRPr sz="3100"/>
          </a:p>
        </p:txBody>
      </p:sp>
      <p:sp>
        <p:nvSpPr>
          <p:cNvPr id="790" name="Google Shape;790;p97"/>
          <p:cNvSpPr txBox="1"/>
          <p:nvPr/>
        </p:nvSpPr>
        <p:spPr>
          <a:xfrm>
            <a:off x="109500" y="1089550"/>
            <a:ext cx="8925000" cy="3208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650">
                <a:solidFill>
                  <a:srgbClr val="181818"/>
                </a:solidFill>
              </a:rPr>
              <a:t>Before starting a business, entrepreneurs must be aware of the laws governing the market and business.</a:t>
            </a:r>
            <a:r>
              <a:rPr b="1" lang="en" sz="1650">
                <a:solidFill>
                  <a:srgbClr val="181818"/>
                </a:solidFill>
              </a:rPr>
              <a:t> The following are the legal requirements that required to start a business in India.</a:t>
            </a:r>
            <a:endParaRPr b="1" sz="1650">
              <a:solidFill>
                <a:srgbClr val="181818"/>
              </a:solidFill>
            </a:endParaRPr>
          </a:p>
          <a:p>
            <a:pPr indent="-333375" lvl="0" marL="457200" rtl="0" algn="just">
              <a:lnSpc>
                <a:spcPct val="115000"/>
              </a:lnSpc>
              <a:spcBef>
                <a:spcPts val="1100"/>
              </a:spcBef>
              <a:spcAft>
                <a:spcPts val="0"/>
              </a:spcAft>
              <a:buSzPts val="1650"/>
              <a:buChar char="●"/>
            </a:pPr>
            <a:r>
              <a:rPr b="1" lang="en" sz="1650">
                <a:solidFill>
                  <a:srgbClr val="181818"/>
                </a:solidFill>
              </a:rPr>
              <a:t>Registration of a business entity:</a:t>
            </a:r>
            <a:r>
              <a:rPr lang="en" sz="1650">
                <a:solidFill>
                  <a:srgbClr val="181818"/>
                </a:solidFill>
              </a:rPr>
              <a:t> The first step is deciding the business structure and registering it. Some of the common business entities are Sole Proprietorship, One Person </a:t>
            </a:r>
            <a:r>
              <a:rPr lang="en" sz="1650">
                <a:solidFill>
                  <a:srgbClr val="084477"/>
                </a:solidFill>
                <a:uFill>
                  <a:noFill/>
                </a:uFill>
                <a:hlinkClick r:id="rId3">
                  <a:extLst>
                    <a:ext uri="{A12FA001-AC4F-418D-AE19-62706E023703}">
                      <ahyp:hlinkClr val="tx"/>
                    </a:ext>
                  </a:extLst>
                </a:hlinkClick>
              </a:rPr>
              <a:t>Company</a:t>
            </a:r>
            <a:r>
              <a:rPr lang="en" sz="1650">
                <a:solidFill>
                  <a:srgbClr val="181818"/>
                </a:solidFill>
              </a:rPr>
              <a:t>, Limited Liability Partnership, Partnership Firm, Private limited company, and Public limited company.</a:t>
            </a:r>
            <a:endParaRPr sz="1650">
              <a:solidFill>
                <a:srgbClr val="181818"/>
              </a:solidFill>
            </a:endParaRPr>
          </a:p>
          <a:p>
            <a:pPr indent="-333375" lvl="0" marL="457200" rtl="0" algn="just">
              <a:lnSpc>
                <a:spcPct val="115000"/>
              </a:lnSpc>
              <a:spcBef>
                <a:spcPts val="0"/>
              </a:spcBef>
              <a:spcAft>
                <a:spcPts val="0"/>
              </a:spcAft>
              <a:buClr>
                <a:srgbClr val="181818"/>
              </a:buClr>
              <a:buSzPts val="1650"/>
              <a:buChar char="●"/>
            </a:pPr>
            <a:r>
              <a:rPr b="1" lang="en" sz="1650">
                <a:solidFill>
                  <a:srgbClr val="181818"/>
                </a:solidFill>
              </a:rPr>
              <a:t>Name:</a:t>
            </a:r>
            <a:r>
              <a:rPr lang="en" sz="1650">
                <a:solidFill>
                  <a:srgbClr val="181818"/>
                </a:solidFill>
              </a:rPr>
              <a:t> One of the most important steps is deciding the name of the business as it reflects the vision of the business. Check to see if the name you selected hasn’t been claimed by another entity.</a:t>
            </a:r>
            <a:endParaRPr sz="1650">
              <a:solidFill>
                <a:srgbClr val="181818"/>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8"/>
          <p:cNvSpPr txBox="1"/>
          <p:nvPr/>
        </p:nvSpPr>
        <p:spPr>
          <a:xfrm>
            <a:off x="0" y="0"/>
            <a:ext cx="9144000" cy="5254200"/>
          </a:xfrm>
          <a:prstGeom prst="rect">
            <a:avLst/>
          </a:prstGeom>
          <a:noFill/>
          <a:ln>
            <a:noFill/>
          </a:ln>
        </p:spPr>
        <p:txBody>
          <a:bodyPr anchorCtr="0" anchor="t" bIns="91425" lIns="91425" spcFirstLastPara="1" rIns="91425" wrap="square" tIns="91425">
            <a:spAutoFit/>
          </a:bodyPr>
          <a:lstStyle/>
          <a:p>
            <a:pPr indent="-352425" lvl="0" marL="457200" rtl="0" algn="just">
              <a:lnSpc>
                <a:spcPct val="115000"/>
              </a:lnSpc>
              <a:spcBef>
                <a:spcPts val="0"/>
              </a:spcBef>
              <a:spcAft>
                <a:spcPts val="0"/>
              </a:spcAft>
              <a:buClr>
                <a:srgbClr val="181818"/>
              </a:buClr>
              <a:buSzPts val="1950"/>
              <a:buChar char="●"/>
            </a:pPr>
            <a:r>
              <a:rPr b="1" lang="en" sz="1950">
                <a:solidFill>
                  <a:srgbClr val="181818"/>
                </a:solidFill>
              </a:rPr>
              <a:t>Founders Agreement: </a:t>
            </a:r>
            <a:r>
              <a:rPr lang="en" sz="1950">
                <a:solidFill>
                  <a:srgbClr val="181818"/>
                </a:solidFill>
              </a:rPr>
              <a:t>Creating a founder’s agreement containing all the details regarding founding members of a business is a solid foundation of the business. As a result, the document serves as a contract that legally establishes the founders’ and company’s rights, ownership, obligations, dispute resolution, and other aspects.</a:t>
            </a:r>
            <a:endParaRPr sz="1950">
              <a:solidFill>
                <a:srgbClr val="181818"/>
              </a:solidFill>
            </a:endParaRPr>
          </a:p>
          <a:p>
            <a:pPr indent="0" lvl="0" marL="457200" rtl="0" algn="just">
              <a:lnSpc>
                <a:spcPct val="115000"/>
              </a:lnSpc>
              <a:spcBef>
                <a:spcPts val="1100"/>
              </a:spcBef>
              <a:spcAft>
                <a:spcPts val="0"/>
              </a:spcAft>
              <a:buNone/>
            </a:pPr>
            <a:r>
              <a:t/>
            </a:r>
            <a:endParaRPr sz="1950">
              <a:solidFill>
                <a:srgbClr val="181818"/>
              </a:solidFill>
            </a:endParaRPr>
          </a:p>
          <a:p>
            <a:pPr indent="-352425" lvl="0" marL="457200" rtl="0" algn="just">
              <a:lnSpc>
                <a:spcPct val="115000"/>
              </a:lnSpc>
              <a:spcBef>
                <a:spcPts val="1100"/>
              </a:spcBef>
              <a:spcAft>
                <a:spcPts val="0"/>
              </a:spcAft>
              <a:buClr>
                <a:srgbClr val="181818"/>
              </a:buClr>
              <a:buSzPts val="1950"/>
              <a:buChar char="●"/>
            </a:pPr>
            <a:r>
              <a:rPr b="1" lang="en" sz="1950">
                <a:solidFill>
                  <a:srgbClr val="181818"/>
                </a:solidFill>
              </a:rPr>
              <a:t>Documents:</a:t>
            </a:r>
            <a:r>
              <a:rPr lang="en" sz="1950">
                <a:solidFill>
                  <a:srgbClr val="181818"/>
                </a:solidFill>
              </a:rPr>
              <a:t>The first step is to ensure that all of the necessary documents for registration are in order. Setting up a business in India necessitates a plethora of legal requirements and documentation. Important documents that are required includes, Digital Signature Certificate, Director Identification Number, Registration on the MCA Portal, Certificate of Incorporation, Commencement of Business Certificate and documents of the company such as Address, PAN number, GST registration, ESIC registration, ROC registration, Professional Tax registration, etc.,</a:t>
            </a:r>
            <a:endParaRPr sz="23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9"/>
          <p:cNvSpPr txBox="1"/>
          <p:nvPr/>
        </p:nvSpPr>
        <p:spPr>
          <a:xfrm>
            <a:off x="0" y="0"/>
            <a:ext cx="9144000" cy="5100600"/>
          </a:xfrm>
          <a:prstGeom prst="rect">
            <a:avLst/>
          </a:prstGeom>
          <a:noFill/>
          <a:ln>
            <a:noFill/>
          </a:ln>
        </p:spPr>
        <p:txBody>
          <a:bodyPr anchorCtr="0" anchor="t" bIns="91425" lIns="91425" spcFirstLastPara="1" rIns="91425" wrap="square" tIns="91425">
            <a:spAutoFit/>
          </a:bodyPr>
          <a:lstStyle/>
          <a:p>
            <a:pPr indent="-339725" lvl="0" marL="457200" rtl="0" algn="just">
              <a:lnSpc>
                <a:spcPct val="115000"/>
              </a:lnSpc>
              <a:spcBef>
                <a:spcPts val="0"/>
              </a:spcBef>
              <a:spcAft>
                <a:spcPts val="0"/>
              </a:spcAft>
              <a:buClr>
                <a:srgbClr val="181818"/>
              </a:buClr>
              <a:buSzPts val="1750"/>
              <a:buChar char="●"/>
            </a:pPr>
            <a:r>
              <a:rPr b="1" lang="en" sz="1750">
                <a:solidFill>
                  <a:srgbClr val="181818"/>
                </a:solidFill>
              </a:rPr>
              <a:t>Legal licenses and registrations:</a:t>
            </a:r>
            <a:r>
              <a:rPr lang="en" sz="1750">
                <a:solidFill>
                  <a:srgbClr val="181818"/>
                </a:solidFill>
              </a:rPr>
              <a:t> To conduct and run the business, there are few registrations and licenses required. Some of the general registrations include Shops and Establishments License, Permanent Account Number, GST registration, Income Tax registration, Bank Account, etc., some of the specialized registrations examples include, FSSAI License to start a food business, IEC code to do import and export business, Halal registration in case of dealing with such goods and other licenses involved for respective types of business fields.</a:t>
            </a:r>
            <a:endParaRPr sz="1750">
              <a:solidFill>
                <a:srgbClr val="181818"/>
              </a:solidFill>
            </a:endParaRPr>
          </a:p>
          <a:p>
            <a:pPr indent="-339725" lvl="0" marL="457200" rtl="0" algn="just">
              <a:lnSpc>
                <a:spcPct val="115000"/>
              </a:lnSpc>
              <a:spcBef>
                <a:spcPts val="0"/>
              </a:spcBef>
              <a:spcAft>
                <a:spcPts val="0"/>
              </a:spcAft>
              <a:buClr>
                <a:srgbClr val="181818"/>
              </a:buClr>
              <a:buSzPts val="1750"/>
              <a:buChar char="●"/>
            </a:pPr>
            <a:r>
              <a:rPr b="1" lang="en" sz="1750">
                <a:solidFill>
                  <a:srgbClr val="181818"/>
                </a:solidFill>
              </a:rPr>
              <a:t>Taxation laws:</a:t>
            </a:r>
            <a:r>
              <a:rPr lang="en" sz="1750">
                <a:solidFill>
                  <a:srgbClr val="181818"/>
                </a:solidFill>
              </a:rPr>
              <a:t> In any kind of business, taxes play a crucial role. There are respective local taxes, state taxes and central tax that apply to different business sectors, therefore, knowledge of the tax regime with respect to one’s business sector is very important. For example, there are certain tax exemptions and waivers for startups under various government schemes and initiatives in India. Such exemptions may be used for the benefit of the organization. In terms of business accounting, it is best practice for a company to keep adequate books of accounts and audit them on a regular basis to ensure that all applicable and relevant accounting and taxation rules are adhered to.</a:t>
            </a:r>
            <a:endParaRPr sz="2750">
              <a:solidFill>
                <a:srgbClr val="181818"/>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0"/>
          <p:cNvSpPr txBox="1"/>
          <p:nvPr/>
        </p:nvSpPr>
        <p:spPr>
          <a:xfrm>
            <a:off x="0" y="0"/>
            <a:ext cx="9144000" cy="4626900"/>
          </a:xfrm>
          <a:prstGeom prst="rect">
            <a:avLst/>
          </a:prstGeom>
          <a:noFill/>
          <a:ln>
            <a:noFill/>
          </a:ln>
        </p:spPr>
        <p:txBody>
          <a:bodyPr anchorCtr="0" anchor="t" bIns="91425" lIns="91425" spcFirstLastPara="1" rIns="91425" wrap="square" tIns="91425">
            <a:spAutoFit/>
          </a:bodyPr>
          <a:lstStyle/>
          <a:p>
            <a:pPr indent="-352425" lvl="0" marL="457200" rtl="0" algn="just">
              <a:lnSpc>
                <a:spcPct val="115000"/>
              </a:lnSpc>
              <a:spcBef>
                <a:spcPts val="0"/>
              </a:spcBef>
              <a:spcAft>
                <a:spcPts val="0"/>
              </a:spcAft>
              <a:buClr>
                <a:srgbClr val="181818"/>
              </a:buClr>
              <a:buSzPts val="1950"/>
              <a:buChar char="●"/>
            </a:pPr>
            <a:r>
              <a:rPr b="1" lang="en" sz="1950">
                <a:solidFill>
                  <a:srgbClr val="181818"/>
                </a:solidFill>
              </a:rPr>
              <a:t>Labour laws:</a:t>
            </a:r>
            <a:r>
              <a:rPr lang="en" sz="1950">
                <a:solidFill>
                  <a:srgbClr val="181818"/>
                </a:solidFill>
              </a:rPr>
              <a:t> Labour laws regulate minimum wages, maternity benefits, gratuity and PF payments, laws relating to sexual harassment at workplace, etc., and every business must ensure that the labour laws are strictly adhered to for smooth and successful running of the business.</a:t>
            </a:r>
            <a:endParaRPr sz="1950">
              <a:solidFill>
                <a:srgbClr val="181818"/>
              </a:solidFill>
            </a:endParaRPr>
          </a:p>
          <a:p>
            <a:pPr indent="-352425" lvl="0" marL="457200" rtl="0" algn="just">
              <a:lnSpc>
                <a:spcPct val="115000"/>
              </a:lnSpc>
              <a:spcBef>
                <a:spcPts val="0"/>
              </a:spcBef>
              <a:spcAft>
                <a:spcPts val="0"/>
              </a:spcAft>
              <a:buClr>
                <a:srgbClr val="181818"/>
              </a:buClr>
              <a:buSzPts val="1950"/>
              <a:buChar char="●"/>
            </a:pPr>
            <a:r>
              <a:rPr b="1" lang="en" sz="1950">
                <a:solidFill>
                  <a:srgbClr val="181818"/>
                </a:solidFill>
              </a:rPr>
              <a:t>Intellectual Property:</a:t>
            </a:r>
            <a:r>
              <a:rPr lang="en" sz="1950">
                <a:solidFill>
                  <a:srgbClr val="181818"/>
                </a:solidFill>
              </a:rPr>
              <a:t> Protecting the Intellectual Property rights are a very important aspect for enhancement of the business. Any new inventions, symbols, logos, brand name, etc., is to be registered which in turn helps in the recognition of the business among the competitors and enhances the Goodwill of the company.</a:t>
            </a:r>
            <a:endParaRPr sz="1950">
              <a:solidFill>
                <a:srgbClr val="181818"/>
              </a:solidFill>
            </a:endParaRPr>
          </a:p>
          <a:p>
            <a:pPr indent="-352425" lvl="0" marL="457200" rtl="0" algn="just">
              <a:lnSpc>
                <a:spcPct val="115000"/>
              </a:lnSpc>
              <a:spcBef>
                <a:spcPts val="0"/>
              </a:spcBef>
              <a:spcAft>
                <a:spcPts val="0"/>
              </a:spcAft>
              <a:buClr>
                <a:srgbClr val="181818"/>
              </a:buClr>
              <a:buSzPts val="1950"/>
              <a:buChar char="●"/>
            </a:pPr>
            <a:r>
              <a:rPr b="1" lang="en" sz="1950">
                <a:solidFill>
                  <a:srgbClr val="181818"/>
                </a:solidFill>
              </a:rPr>
              <a:t>Business policy:</a:t>
            </a:r>
            <a:r>
              <a:rPr lang="en" sz="1950">
                <a:solidFill>
                  <a:srgbClr val="181818"/>
                </a:solidFill>
              </a:rPr>
              <a:t> Another step that can help a business succeed is to develop a proper business policy. It’s something that keeps both employees and management on track. This makes achieving the desired targeted growth more easier.</a:t>
            </a:r>
            <a:endParaRPr sz="2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1"/>
          <p:cNvSpPr txBox="1"/>
          <p:nvPr/>
        </p:nvSpPr>
        <p:spPr>
          <a:xfrm>
            <a:off x="0" y="0"/>
            <a:ext cx="9144000" cy="2697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950">
                <a:solidFill>
                  <a:srgbClr val="181818"/>
                </a:solidFill>
              </a:rPr>
              <a:t>Insurance:</a:t>
            </a:r>
            <a:r>
              <a:rPr lang="en" sz="1950">
                <a:solidFill>
                  <a:srgbClr val="181818"/>
                </a:solidFill>
              </a:rPr>
              <a:t> It is always safest to get insurance to safeguard your business from other potential threats. </a:t>
            </a:r>
            <a:r>
              <a:rPr lang="en" sz="1950">
                <a:solidFill>
                  <a:srgbClr val="084477"/>
                </a:solidFill>
                <a:uFill>
                  <a:noFill/>
                </a:uFill>
                <a:hlinkClick r:id="rId3">
                  <a:extLst>
                    <a:ext uri="{A12FA001-AC4F-418D-AE19-62706E023703}">
                      <ahyp:hlinkClr val="tx"/>
                    </a:ext>
                  </a:extLst>
                </a:hlinkClick>
              </a:rPr>
              <a:t>Business</a:t>
            </a:r>
            <a:r>
              <a:rPr lang="en" sz="1950">
                <a:solidFill>
                  <a:srgbClr val="181818"/>
                </a:solidFill>
              </a:rPr>
              <a:t> insurance can help one to protect the assets of your company. Unemployment and disability insurance are two types of insurance that are required by law. General liability insurance, product liability insurance, and commercial property insurance are just a few examples.</a:t>
            </a:r>
            <a:endParaRPr sz="1950">
              <a:solidFill>
                <a:srgbClr val="181818"/>
              </a:solidFill>
            </a:endParaRPr>
          </a:p>
          <a:p>
            <a:pPr indent="0" lvl="0" marL="0" rtl="0" algn="just">
              <a:lnSpc>
                <a:spcPct val="115000"/>
              </a:lnSpc>
              <a:spcBef>
                <a:spcPts val="1100"/>
              </a:spcBef>
              <a:spcAft>
                <a:spcPts val="1100"/>
              </a:spcAft>
              <a:buNone/>
            </a:pPr>
            <a:r>
              <a:rPr lang="en" sz="1950">
                <a:solidFill>
                  <a:srgbClr val="181818"/>
                </a:solidFill>
              </a:rPr>
              <a:t>Legal compliance is critical for any organization and understanding and adhering to all the applicable laws ensures smooth running of the business of the company.</a:t>
            </a:r>
            <a:endParaRPr sz="2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16" name="Google Shape;816;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2" name="Google Shape;822;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8" name="Google Shape;828;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rm Management Plan by Slidesgo">
  <a:themeElements>
    <a:clrScheme name="Simple Light">
      <a:dk1>
        <a:srgbClr val="BDA03D"/>
      </a:dk1>
      <a:lt1>
        <a:srgbClr val="F1EAE0"/>
      </a:lt1>
      <a:dk2>
        <a:srgbClr val="CA4E0C"/>
      </a:dk2>
      <a:lt2>
        <a:srgbClr val="D6CD41"/>
      </a:lt2>
      <a:accent1>
        <a:srgbClr val="9E7F3B"/>
      </a:accent1>
      <a:accent2>
        <a:srgbClr val="657429"/>
      </a:accent2>
      <a:accent3>
        <a:srgbClr val="584C33"/>
      </a:accent3>
      <a:accent4>
        <a:srgbClr val="EDD172"/>
      </a:accent4>
      <a:accent5>
        <a:srgbClr val="F1E8D7"/>
      </a:accent5>
      <a:accent6>
        <a:srgbClr val="EEFF41"/>
      </a:accent6>
      <a:hlink>
        <a:srgbClr val="9E7F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